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y="5143500" cx="9144000"/>
  <p:notesSz cx="6858000" cy="9144000"/>
  <p:embeddedFontLst>
    <p:embeddedFont>
      <p:font typeface="Miriam Libre"/>
      <p:regular r:id="rId56"/>
      <p:bold r:id="rId57"/>
    </p:embeddedFont>
    <p:embeddedFont>
      <p:font typeface="Raleway"/>
      <p:regular r:id="rId58"/>
      <p:bold r:id="rId59"/>
      <p:italic r:id="rId60"/>
      <p:boldItalic r:id="rId61"/>
    </p:embeddedFont>
    <p:embeddedFont>
      <p:font typeface="Pacifico"/>
      <p:regular r:id="rId62"/>
    </p:embeddedFont>
    <p:embeddedFont>
      <p:font typeface="Average"/>
      <p:regular r:id="rId63"/>
    </p:embeddedFont>
    <p:embeddedFont>
      <p:font typeface="Work Sans"/>
      <p:regular r:id="rId64"/>
      <p:bold r:id="rId65"/>
    </p:embeddedFont>
    <p:embeddedFont>
      <p:font typeface="Barlow"/>
      <p:regular r:id="rId66"/>
      <p:bold r:id="rId67"/>
      <p:italic r:id="rId68"/>
      <p:boldItalic r:id="rId69"/>
    </p:embeddedFont>
    <p:embeddedFont>
      <p:font typeface="Calligraffitti"/>
      <p:regular r:id="rId70"/>
    </p:embeddedFont>
    <p:embeddedFont>
      <p:font typeface="Poiret One"/>
      <p:regular r:id="rId71"/>
    </p:embeddedFont>
    <p:embeddedFont>
      <p:font typeface="Playfair Display"/>
      <p:regular r:id="rId72"/>
      <p:bold r:id="rId73"/>
      <p:italic r:id="rId74"/>
      <p:boldItalic r:id="rId75"/>
    </p:embeddedFont>
    <p:embeddedFont>
      <p:font typeface="Amatic SC"/>
      <p:regular r:id="rId76"/>
      <p:bold r:id="rId77"/>
    </p:embeddedFont>
    <p:embeddedFont>
      <p:font typeface="Quicksand"/>
      <p:regular r:id="rId78"/>
      <p:bold r:id="rId79"/>
    </p:embeddedFont>
    <p:embeddedFont>
      <p:font typeface="Syncopate"/>
      <p:regular r:id="rId80"/>
      <p:bold r:id="rId81"/>
    </p:embeddedFont>
    <p:embeddedFont>
      <p:font typeface="Oswald"/>
      <p:regular r:id="rId82"/>
      <p:bold r:id="rId83"/>
    </p:embeddedFont>
    <p:embeddedFont>
      <p:font typeface="Satisfy"/>
      <p:regular r:id="rId84"/>
    </p:embeddedFont>
    <p:embeddedFont>
      <p:font typeface="Barlow Light"/>
      <p:regular r:id="rId85"/>
      <p:bold r:id="rId86"/>
      <p:italic r:id="rId87"/>
      <p:boldItalic r:id="rId88"/>
    </p:embeddedFont>
    <p:embeddedFont>
      <p:font typeface="Open Sans"/>
      <p:regular r:id="rId89"/>
      <p:bold r:id="rId90"/>
      <p:italic r:id="rId91"/>
      <p:boldItalic r:id="rId92"/>
    </p:embeddedFont>
    <p:embeddedFont>
      <p:font typeface="Karla"/>
      <p:regular r:id="rId93"/>
      <p:bold r:id="rId94"/>
      <p:italic r:id="rId95"/>
      <p:boldItalic r:id="rId9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Satisfy-regular.fntdata"/><Relationship Id="rId83" Type="http://schemas.openxmlformats.org/officeDocument/2006/relationships/font" Target="fonts/Oswald-bold.fntdata"/><Relationship Id="rId42" Type="http://schemas.openxmlformats.org/officeDocument/2006/relationships/slide" Target="slides/slide36.xml"/><Relationship Id="rId86" Type="http://schemas.openxmlformats.org/officeDocument/2006/relationships/font" Target="fonts/BarlowLight-bold.fntdata"/><Relationship Id="rId41" Type="http://schemas.openxmlformats.org/officeDocument/2006/relationships/slide" Target="slides/slide35.xml"/><Relationship Id="rId85" Type="http://schemas.openxmlformats.org/officeDocument/2006/relationships/font" Target="fonts/BarlowLight-regular.fntdata"/><Relationship Id="rId44" Type="http://schemas.openxmlformats.org/officeDocument/2006/relationships/slide" Target="slides/slide38.xml"/><Relationship Id="rId88" Type="http://schemas.openxmlformats.org/officeDocument/2006/relationships/font" Target="fonts/BarlowLight-boldItalic.fntdata"/><Relationship Id="rId43" Type="http://schemas.openxmlformats.org/officeDocument/2006/relationships/slide" Target="slides/slide37.xml"/><Relationship Id="rId87" Type="http://schemas.openxmlformats.org/officeDocument/2006/relationships/font" Target="fonts/BarlowLight-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OpenSans-regular.fntdata"/><Relationship Id="rId80" Type="http://schemas.openxmlformats.org/officeDocument/2006/relationships/font" Target="fonts/Syncopate-regular.fntdata"/><Relationship Id="rId82" Type="http://schemas.openxmlformats.org/officeDocument/2006/relationships/font" Target="fonts/Oswald-regular.fntdata"/><Relationship Id="rId81" Type="http://schemas.openxmlformats.org/officeDocument/2006/relationships/font" Target="fonts/Syncopate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layfairDisplay-bold.fntdata"/><Relationship Id="rId72" Type="http://schemas.openxmlformats.org/officeDocument/2006/relationships/font" Target="fonts/PlayfairDisplay-regular.fntdata"/><Relationship Id="rId31" Type="http://schemas.openxmlformats.org/officeDocument/2006/relationships/slide" Target="slides/slide25.xml"/><Relationship Id="rId75" Type="http://schemas.openxmlformats.org/officeDocument/2006/relationships/font" Target="fonts/PlayfairDisplay-boldItalic.fntdata"/><Relationship Id="rId30" Type="http://schemas.openxmlformats.org/officeDocument/2006/relationships/slide" Target="slides/slide24.xml"/><Relationship Id="rId74" Type="http://schemas.openxmlformats.org/officeDocument/2006/relationships/font" Target="fonts/PlayfairDisplay-italic.fntdata"/><Relationship Id="rId33" Type="http://schemas.openxmlformats.org/officeDocument/2006/relationships/slide" Target="slides/slide27.xml"/><Relationship Id="rId77" Type="http://schemas.openxmlformats.org/officeDocument/2006/relationships/font" Target="fonts/AmaticSC-bold.fntdata"/><Relationship Id="rId32" Type="http://schemas.openxmlformats.org/officeDocument/2006/relationships/slide" Target="slides/slide26.xml"/><Relationship Id="rId76" Type="http://schemas.openxmlformats.org/officeDocument/2006/relationships/font" Target="fonts/AmaticSC-regular.fntdata"/><Relationship Id="rId35" Type="http://schemas.openxmlformats.org/officeDocument/2006/relationships/slide" Target="slides/slide29.xml"/><Relationship Id="rId79" Type="http://schemas.openxmlformats.org/officeDocument/2006/relationships/font" Target="fonts/Quicksand-bold.fntdata"/><Relationship Id="rId34" Type="http://schemas.openxmlformats.org/officeDocument/2006/relationships/slide" Target="slides/slide28.xml"/><Relationship Id="rId78" Type="http://schemas.openxmlformats.org/officeDocument/2006/relationships/font" Target="fonts/Quicksand-regular.fntdata"/><Relationship Id="rId71" Type="http://schemas.openxmlformats.org/officeDocument/2006/relationships/font" Target="fonts/PoiretOne-regular.fntdata"/><Relationship Id="rId70" Type="http://schemas.openxmlformats.org/officeDocument/2006/relationships/font" Target="fonts/Calligraffitti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acifico-regular.fntdata"/><Relationship Id="rId61" Type="http://schemas.openxmlformats.org/officeDocument/2006/relationships/font" Target="fonts/Raleway-boldItalic.fntdata"/><Relationship Id="rId20" Type="http://schemas.openxmlformats.org/officeDocument/2006/relationships/slide" Target="slides/slide14.xml"/><Relationship Id="rId64" Type="http://schemas.openxmlformats.org/officeDocument/2006/relationships/font" Target="fonts/WorkSans-regular.fntdata"/><Relationship Id="rId63" Type="http://schemas.openxmlformats.org/officeDocument/2006/relationships/font" Target="fonts/Average-regular.fntdata"/><Relationship Id="rId22" Type="http://schemas.openxmlformats.org/officeDocument/2006/relationships/slide" Target="slides/slide16.xml"/><Relationship Id="rId66" Type="http://schemas.openxmlformats.org/officeDocument/2006/relationships/font" Target="fonts/Barlow-regular.fntdata"/><Relationship Id="rId21" Type="http://schemas.openxmlformats.org/officeDocument/2006/relationships/slide" Target="slides/slide15.xml"/><Relationship Id="rId65" Type="http://schemas.openxmlformats.org/officeDocument/2006/relationships/font" Target="fonts/WorkSans-bold.fntdata"/><Relationship Id="rId24" Type="http://schemas.openxmlformats.org/officeDocument/2006/relationships/slide" Target="slides/slide18.xml"/><Relationship Id="rId68" Type="http://schemas.openxmlformats.org/officeDocument/2006/relationships/font" Target="fonts/Barlow-italic.fntdata"/><Relationship Id="rId23" Type="http://schemas.openxmlformats.org/officeDocument/2006/relationships/slide" Target="slides/slide17.xml"/><Relationship Id="rId67" Type="http://schemas.openxmlformats.org/officeDocument/2006/relationships/font" Target="fonts/Barlow-bold.fntdata"/><Relationship Id="rId60" Type="http://schemas.openxmlformats.org/officeDocument/2006/relationships/font" Target="fonts/Raleway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Barlow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95" Type="http://schemas.openxmlformats.org/officeDocument/2006/relationships/font" Target="fonts/Karla-italic.fntdata"/><Relationship Id="rId50" Type="http://schemas.openxmlformats.org/officeDocument/2006/relationships/slide" Target="slides/slide44.xml"/><Relationship Id="rId94" Type="http://schemas.openxmlformats.org/officeDocument/2006/relationships/font" Target="fonts/Karla-bold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96" Type="http://schemas.openxmlformats.org/officeDocument/2006/relationships/font" Target="fonts/Karla-boldItalic.fntdata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MiriamLibre-bold.fntdata"/><Relationship Id="rId12" Type="http://schemas.openxmlformats.org/officeDocument/2006/relationships/slide" Target="slides/slide6.xml"/><Relationship Id="rId56" Type="http://schemas.openxmlformats.org/officeDocument/2006/relationships/font" Target="fonts/MiriamLibre-regular.fntdata"/><Relationship Id="rId91" Type="http://schemas.openxmlformats.org/officeDocument/2006/relationships/font" Target="fonts/OpenSans-italic.fntdata"/><Relationship Id="rId90" Type="http://schemas.openxmlformats.org/officeDocument/2006/relationships/font" Target="fonts/OpenSans-bold.fntdata"/><Relationship Id="rId93" Type="http://schemas.openxmlformats.org/officeDocument/2006/relationships/font" Target="fonts/Karla-regular.fntdata"/><Relationship Id="rId92" Type="http://schemas.openxmlformats.org/officeDocument/2006/relationships/font" Target="fonts/OpenSans-boldItalic.fntdata"/><Relationship Id="rId15" Type="http://schemas.openxmlformats.org/officeDocument/2006/relationships/slide" Target="slides/slide9.xml"/><Relationship Id="rId59" Type="http://schemas.openxmlformats.org/officeDocument/2006/relationships/font" Target="fonts/Raleway-bold.fntdata"/><Relationship Id="rId14" Type="http://schemas.openxmlformats.org/officeDocument/2006/relationships/slide" Target="slides/slide8.xml"/><Relationship Id="rId58" Type="http://schemas.openxmlformats.org/officeDocument/2006/relationships/font" Target="fonts/Raleway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4fd21fad0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4fd21fad0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4fd21fad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4fd21fad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4fd21fad0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4fd21fad0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fd21fad0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fd21fad0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4fd21fad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4fd21fad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fd21fad0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fd21fad0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4fdc4bea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4fdc4bea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4fd21fad0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4fd21fad0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4fd21fad0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4fd21fad0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4fd21fad0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54fd21fad0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4fd21fa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4fd21fa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4fd21fad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4fd21fad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4fd21fad0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54fd21fad0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4fd21fad0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54fd21fad0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fd21fad0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fd21fad0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54fd21fad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54fd21fad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4fd21fad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54fd21fad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54fd21fad0_0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54fd21fad0_0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4fd21fad0_0_8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4fd21fad0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 which includes name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4fd21fad0_0_5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54fd21fad0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 which includes name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4fd21fad0_0_6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4fd21fad0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description/ motto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4fd21fad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54fd21fad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Kaitlynn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54fd21fad0_0_6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54fd21fad0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Font- Consistent and on brand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54fd21fad0_0_6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54fd21fad0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white and Yellow color scheme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54fdc4bf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54fdc4bf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4fd21fad0_0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4fd21fad0_0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4fdc4bfd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54fdc4bfd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54fd21fad0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54fd21fad0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54fdc4bfd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54fdc4bfd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4fdc4bfd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54fdc4bfd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54fdc4bfd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54fdc4bfd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54fdc4bfd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54fdc4bfd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4fd21fad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4fd21fad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54fdc4bfd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54fdc4bfd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4fdc4bfd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54fdc4bfd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54fd21fad0_0_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54fd21fad0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0ff30041148fb3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0ff30041148fb3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54fd21fad0_0_9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54fd21fad0_0_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4fd21fad0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4fd21fad0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54fd21fad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54fd21fad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54fd21fad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54fd21fad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Kaitlynn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54fd21fad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54fd21fad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54fd21fad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54fd21fad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Kaitlynn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4fd21fad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4fd21fad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fd21fad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fd21fad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4fd21fad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4fd21fad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Business Professionals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4fd21fad0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4fd21fad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4fd21fad0_0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4fd21fad0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800"/>
              <a:buNone/>
              <a:defRPr sz="4800">
                <a:solidFill>
                  <a:srgbClr val="38761D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B6D7A8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2122525" y="1991825"/>
            <a:ext cx="4899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None/>
              <a:defRPr sz="4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1" name="Google Shape;61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" name="Google Shape;62;p14"/>
          <p:cNvGrpSpPr/>
          <p:nvPr/>
        </p:nvGrpSpPr>
        <p:grpSpPr>
          <a:xfrm>
            <a:off x="557947" y="-9"/>
            <a:ext cx="1564584" cy="2825099"/>
            <a:chOff x="0" y="855663"/>
            <a:chExt cx="1257300" cy="2270250"/>
          </a:xfrm>
        </p:grpSpPr>
        <p:sp>
          <p:nvSpPr>
            <p:cNvPr id="63" name="Google Shape;63;p14"/>
            <p:cNvSpPr/>
            <p:nvPr/>
          </p:nvSpPr>
          <p:spPr>
            <a:xfrm>
              <a:off x="277813" y="2616200"/>
              <a:ext cx="230100" cy="20700"/>
            </a:xfrm>
            <a:custGeom>
              <a:rect b="b" l="l" r="r" t="t"/>
              <a:pathLst>
                <a:path extrusionOk="0" h="120000" w="12000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0" y="2208213"/>
              <a:ext cx="1257300" cy="917700"/>
            </a:xfrm>
            <a:custGeom>
              <a:rect b="b" l="l" r="r" t="t"/>
              <a:pathLst>
                <a:path extrusionOk="0" h="120000" w="12000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133350" y="2701925"/>
              <a:ext cx="374700" cy="222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133350" y="295910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133350" y="278765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133350" y="2873375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98488" y="2616200"/>
              <a:ext cx="444600" cy="376200"/>
            </a:xfrm>
            <a:custGeom>
              <a:rect b="b" l="l" r="r" t="t"/>
              <a:pathLst>
                <a:path extrusionOk="0" h="120000" w="12000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207963" y="855663"/>
              <a:ext cx="711300" cy="1701900"/>
            </a:xfrm>
            <a:custGeom>
              <a:rect b="b" l="l" r="r" t="t"/>
              <a:pathLst>
                <a:path extrusionOk="0" h="120000" w="12000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14"/>
          <p:cNvGrpSpPr/>
          <p:nvPr/>
        </p:nvGrpSpPr>
        <p:grpSpPr>
          <a:xfrm rot="-5400000">
            <a:off x="7256368" y="-405553"/>
            <a:ext cx="1043197" cy="2732065"/>
            <a:chOff x="7556500" y="3806825"/>
            <a:chExt cx="838313" cy="2195488"/>
          </a:xfrm>
        </p:grpSpPr>
        <p:sp>
          <p:nvSpPr>
            <p:cNvPr id="72" name="Google Shape;72;p14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14"/>
          <p:cNvGrpSpPr/>
          <p:nvPr/>
        </p:nvGrpSpPr>
        <p:grpSpPr>
          <a:xfrm rot="5400000">
            <a:off x="527351" y="2768116"/>
            <a:ext cx="1389642" cy="2444192"/>
            <a:chOff x="4395788" y="4144963"/>
            <a:chExt cx="1058775" cy="1862100"/>
          </a:xfrm>
        </p:grpSpPr>
        <p:sp>
          <p:nvSpPr>
            <p:cNvPr id="84" name="Google Shape;84;p14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4"/>
          <p:cNvGrpSpPr/>
          <p:nvPr/>
        </p:nvGrpSpPr>
        <p:grpSpPr>
          <a:xfrm rot="10800000">
            <a:off x="6869501" y="2412068"/>
            <a:ext cx="1768658" cy="2731445"/>
            <a:chOff x="6545263" y="855663"/>
            <a:chExt cx="1469962" cy="2270150"/>
          </a:xfrm>
        </p:grpSpPr>
        <p:sp>
          <p:nvSpPr>
            <p:cNvPr id="88" name="Google Shape;88;p14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type="ctrTitle"/>
          </p:nvPr>
        </p:nvSpPr>
        <p:spPr>
          <a:xfrm>
            <a:off x="2626350" y="1888150"/>
            <a:ext cx="3891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" type="subTitle"/>
          </p:nvPr>
        </p:nvSpPr>
        <p:spPr>
          <a:xfrm>
            <a:off x="2626350" y="3144854"/>
            <a:ext cx="3891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101" name="Google Shape;101;p15"/>
          <p:cNvGrpSpPr/>
          <p:nvPr/>
        </p:nvGrpSpPr>
        <p:grpSpPr>
          <a:xfrm rot="-5400000">
            <a:off x="7456019" y="290004"/>
            <a:ext cx="1223732" cy="2152215"/>
            <a:chOff x="4395788" y="4144963"/>
            <a:chExt cx="1058775" cy="1862100"/>
          </a:xfrm>
        </p:grpSpPr>
        <p:sp>
          <p:nvSpPr>
            <p:cNvPr id="102" name="Google Shape;102;p15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5"/>
          <p:cNvGrpSpPr/>
          <p:nvPr/>
        </p:nvGrpSpPr>
        <p:grpSpPr>
          <a:xfrm rot="-5400000">
            <a:off x="721039" y="2564836"/>
            <a:ext cx="1106346" cy="2548423"/>
            <a:chOff x="3357563" y="850900"/>
            <a:chExt cx="957212" cy="2204900"/>
          </a:xfrm>
        </p:grpSpPr>
        <p:sp>
          <p:nvSpPr>
            <p:cNvPr id="106" name="Google Shape;106;p15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2454800" y="0"/>
            <a:ext cx="42345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2848484" y="825425"/>
            <a:ext cx="3447000" cy="34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81000" lvl="0" marL="45720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▹"/>
              <a:defRPr i="1"/>
            </a:lvl1pPr>
            <a:lvl2pPr indent="-3810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￭"/>
              <a:defRPr i="1"/>
            </a:lvl2pPr>
            <a:lvl3pPr indent="-3810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⬝"/>
              <a:defRPr i="1"/>
            </a:lvl3pPr>
            <a:lvl4pPr indent="-3810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indent="-3810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indent="-3810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indent="-3810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indent="-3810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indent="-3810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/>
        </p:txBody>
      </p:sp>
      <p:sp>
        <p:nvSpPr>
          <p:cNvPr id="113" name="Google Shape;113;p16"/>
          <p:cNvSpPr txBox="1"/>
          <p:nvPr/>
        </p:nvSpPr>
        <p:spPr>
          <a:xfrm>
            <a:off x="3593400" y="19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A5B0FE"/>
                </a:solidFill>
                <a:latin typeface="Work Sans"/>
                <a:ea typeface="Work Sans"/>
                <a:cs typeface="Work Sans"/>
                <a:sym typeface="Work Sans"/>
              </a:rPr>
              <a:t>“</a:t>
            </a:r>
            <a:endParaRPr b="1" sz="7200">
              <a:solidFill>
                <a:srgbClr val="A5B0FE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4116400" y="4807500"/>
            <a:ext cx="911100" cy="3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5" name="Google Shape;115;p16"/>
          <p:cNvGrpSpPr/>
          <p:nvPr/>
        </p:nvGrpSpPr>
        <p:grpSpPr>
          <a:xfrm>
            <a:off x="6876950" y="3340125"/>
            <a:ext cx="2267050" cy="1803375"/>
            <a:chOff x="9925050" y="4203700"/>
            <a:chExt cx="2267050" cy="1803375"/>
          </a:xfrm>
        </p:grpSpPr>
        <p:sp>
          <p:nvSpPr>
            <p:cNvPr id="116" name="Google Shape;116;p16"/>
            <p:cNvSpPr/>
            <p:nvPr/>
          </p:nvSpPr>
          <p:spPr>
            <a:xfrm>
              <a:off x="11336338" y="4922838"/>
              <a:ext cx="139800" cy="119100"/>
            </a:xfrm>
            <a:custGeom>
              <a:rect b="b" l="l" r="r" t="t"/>
              <a:pathLst>
                <a:path extrusionOk="0" h="120000" w="12000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11137900" y="4498975"/>
              <a:ext cx="1054200" cy="1508100"/>
            </a:xfrm>
            <a:custGeom>
              <a:rect b="b" l="l" r="r" t="t"/>
              <a:pathLst>
                <a:path extrusionOk="0" h="120000" w="12000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9925050" y="4203700"/>
              <a:ext cx="1133400" cy="1073100"/>
            </a:xfrm>
            <a:custGeom>
              <a:rect b="b" l="l" r="r" t="t"/>
              <a:pathLst>
                <a:path extrusionOk="0" h="120000" w="12000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0421938" y="4832350"/>
              <a:ext cx="139800" cy="27000"/>
            </a:xfrm>
            <a:custGeom>
              <a:rect b="b" l="l" r="r" t="t"/>
              <a:pathLst>
                <a:path extrusionOk="0" h="120000" w="12000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10421938" y="4875213"/>
              <a:ext cx="139800" cy="20700"/>
            </a:xfrm>
            <a:custGeom>
              <a:rect b="b" l="l" r="r" t="t"/>
              <a:pathLst>
                <a:path extrusionOk="0" h="120000" w="12000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10442575" y="4913313"/>
              <a:ext cx="96900" cy="25500"/>
            </a:xfrm>
            <a:custGeom>
              <a:rect b="b" l="l" r="r" t="t"/>
              <a:pathLst>
                <a:path extrusionOk="0" h="120000" w="12000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10480675" y="4333875"/>
              <a:ext cx="22200" cy="906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10679113" y="4602163"/>
              <a:ext cx="74700" cy="2070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10229850" y="4602163"/>
              <a:ext cx="74700" cy="20700"/>
            </a:xfrm>
            <a:custGeom>
              <a:rect b="b" l="l" r="r" t="t"/>
              <a:pathLst>
                <a:path extrusionOk="0" h="120000" w="12000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10282238" y="4402138"/>
              <a:ext cx="81000" cy="81000"/>
            </a:xfrm>
            <a:custGeom>
              <a:rect b="b" l="l" r="r" t="t"/>
              <a:pathLst>
                <a:path extrusionOk="0" h="120000" w="12000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10620375" y="4402138"/>
              <a:ext cx="79500" cy="81000"/>
            </a:xfrm>
            <a:custGeom>
              <a:rect b="b" l="l" r="r" t="t"/>
              <a:pathLst>
                <a:path extrusionOk="0" h="120000" w="12000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0347325" y="4478338"/>
              <a:ext cx="288900" cy="331800"/>
            </a:xfrm>
            <a:custGeom>
              <a:rect b="b" l="l" r="r" t="t"/>
              <a:pathLst>
                <a:path extrusionOk="0" h="120000" w="12000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6"/>
          <p:cNvGrpSpPr/>
          <p:nvPr/>
        </p:nvGrpSpPr>
        <p:grpSpPr>
          <a:xfrm>
            <a:off x="0" y="0"/>
            <a:ext cx="2266938" cy="1754200"/>
            <a:chOff x="9598025" y="882650"/>
            <a:chExt cx="2266938" cy="1754200"/>
          </a:xfrm>
        </p:grpSpPr>
        <p:sp>
          <p:nvSpPr>
            <p:cNvPr id="129" name="Google Shape;129;p16"/>
            <p:cNvSpPr/>
            <p:nvPr/>
          </p:nvSpPr>
          <p:spPr>
            <a:xfrm>
              <a:off x="10239375" y="1881188"/>
              <a:ext cx="139800" cy="90600"/>
            </a:xfrm>
            <a:custGeom>
              <a:rect b="b" l="l" r="r" t="t"/>
              <a:pathLst>
                <a:path extrusionOk="0" h="120000" w="12000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9598025" y="882650"/>
              <a:ext cx="995400" cy="1546200"/>
            </a:xfrm>
            <a:custGeom>
              <a:rect b="b" l="l" r="r" t="t"/>
              <a:pathLst>
                <a:path extrusionOk="0" h="120000" w="12000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10672763" y="1581150"/>
              <a:ext cx="1192200" cy="1055700"/>
            </a:xfrm>
            <a:custGeom>
              <a:rect b="b" l="l" r="r" t="t"/>
              <a:pathLst>
                <a:path extrusionOk="0" h="120000" w="120000">
                  <a:moveTo>
                    <a:pt x="59730" y="120000"/>
                  </a:moveTo>
                  <a:cubicBezTo>
                    <a:pt x="26905" y="120000"/>
                    <a:pt x="0" y="95025"/>
                    <a:pt x="0" y="64568"/>
                  </a:cubicBezTo>
                  <a:cubicBezTo>
                    <a:pt x="0" y="49949"/>
                    <a:pt x="5919" y="35939"/>
                    <a:pt x="17219" y="25583"/>
                  </a:cubicBezTo>
                  <a:cubicBezTo>
                    <a:pt x="2152" y="2436"/>
                    <a:pt x="2152" y="2436"/>
                    <a:pt x="2152" y="2436"/>
                  </a:cubicBezTo>
                  <a:cubicBezTo>
                    <a:pt x="1614" y="1827"/>
                    <a:pt x="1614" y="1218"/>
                    <a:pt x="2152" y="609"/>
                  </a:cubicBezTo>
                  <a:cubicBezTo>
                    <a:pt x="2152" y="609"/>
                    <a:pt x="2690" y="0"/>
                    <a:pt x="2690" y="0"/>
                  </a:cubicBezTo>
                  <a:cubicBezTo>
                    <a:pt x="3228" y="0"/>
                    <a:pt x="3228" y="0"/>
                    <a:pt x="3228" y="0"/>
                  </a:cubicBezTo>
                  <a:cubicBezTo>
                    <a:pt x="39282" y="12182"/>
                    <a:pt x="39282" y="12182"/>
                    <a:pt x="39282" y="12182"/>
                  </a:cubicBezTo>
                  <a:cubicBezTo>
                    <a:pt x="45739" y="9746"/>
                    <a:pt x="52735" y="9137"/>
                    <a:pt x="59730" y="9137"/>
                  </a:cubicBezTo>
                  <a:cubicBezTo>
                    <a:pt x="93094" y="9137"/>
                    <a:pt x="119999" y="34111"/>
                    <a:pt x="119999" y="64568"/>
                  </a:cubicBezTo>
                  <a:cubicBezTo>
                    <a:pt x="119999" y="95025"/>
                    <a:pt x="93094" y="120000"/>
                    <a:pt x="59730" y="120000"/>
                  </a:cubicBezTo>
                  <a:close/>
                  <a:moveTo>
                    <a:pt x="59730" y="11573"/>
                  </a:moveTo>
                  <a:cubicBezTo>
                    <a:pt x="52735" y="11573"/>
                    <a:pt x="46278" y="12791"/>
                    <a:pt x="39820" y="15228"/>
                  </a:cubicBezTo>
                  <a:cubicBezTo>
                    <a:pt x="39282" y="15228"/>
                    <a:pt x="39282" y="15228"/>
                    <a:pt x="38744" y="15228"/>
                  </a:cubicBezTo>
                  <a:cubicBezTo>
                    <a:pt x="6457" y="4263"/>
                    <a:pt x="6457" y="4263"/>
                    <a:pt x="6457" y="4263"/>
                  </a:cubicBezTo>
                  <a:cubicBezTo>
                    <a:pt x="19910" y="24974"/>
                    <a:pt x="19910" y="24974"/>
                    <a:pt x="19910" y="24974"/>
                  </a:cubicBezTo>
                  <a:cubicBezTo>
                    <a:pt x="19910" y="25583"/>
                    <a:pt x="19910" y="26192"/>
                    <a:pt x="19372" y="26802"/>
                  </a:cubicBezTo>
                  <a:cubicBezTo>
                    <a:pt x="8609" y="37157"/>
                    <a:pt x="2152" y="50558"/>
                    <a:pt x="2152" y="64568"/>
                  </a:cubicBezTo>
                  <a:cubicBezTo>
                    <a:pt x="2152" y="93807"/>
                    <a:pt x="27982" y="117563"/>
                    <a:pt x="59730" y="117563"/>
                  </a:cubicBezTo>
                  <a:cubicBezTo>
                    <a:pt x="91479" y="117563"/>
                    <a:pt x="117309" y="93807"/>
                    <a:pt x="117309" y="64568"/>
                  </a:cubicBezTo>
                  <a:cubicBezTo>
                    <a:pt x="117309" y="35329"/>
                    <a:pt x="91479" y="11573"/>
                    <a:pt x="59730" y="115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0914063" y="1881188"/>
              <a:ext cx="679500" cy="531900"/>
            </a:xfrm>
            <a:custGeom>
              <a:rect b="b" l="l" r="r" t="t"/>
              <a:pathLst>
                <a:path extrusionOk="0" h="120000" w="120000">
                  <a:moveTo>
                    <a:pt x="92598" y="86060"/>
                  </a:moveTo>
                  <a:cubicBezTo>
                    <a:pt x="90708" y="84848"/>
                    <a:pt x="87874" y="84848"/>
                    <a:pt x="85984" y="86060"/>
                  </a:cubicBezTo>
                  <a:cubicBezTo>
                    <a:pt x="79370" y="76363"/>
                    <a:pt x="79370" y="76363"/>
                    <a:pt x="79370" y="76363"/>
                  </a:cubicBezTo>
                  <a:cubicBezTo>
                    <a:pt x="80314" y="73939"/>
                    <a:pt x="82204" y="71515"/>
                    <a:pt x="83149" y="69090"/>
                  </a:cubicBezTo>
                  <a:cubicBezTo>
                    <a:pt x="85039" y="64242"/>
                    <a:pt x="85984" y="59393"/>
                    <a:pt x="85039" y="54545"/>
                  </a:cubicBezTo>
                  <a:cubicBezTo>
                    <a:pt x="104881" y="47272"/>
                    <a:pt x="104881" y="47272"/>
                    <a:pt x="104881" y="47272"/>
                  </a:cubicBezTo>
                  <a:cubicBezTo>
                    <a:pt x="105826" y="48484"/>
                    <a:pt x="106771" y="49696"/>
                    <a:pt x="107716" y="50909"/>
                  </a:cubicBezTo>
                  <a:cubicBezTo>
                    <a:pt x="111496" y="53333"/>
                    <a:pt x="116220" y="50909"/>
                    <a:pt x="118110" y="46060"/>
                  </a:cubicBezTo>
                  <a:cubicBezTo>
                    <a:pt x="120000" y="41212"/>
                    <a:pt x="119055" y="35151"/>
                    <a:pt x="115275" y="32727"/>
                  </a:cubicBezTo>
                  <a:cubicBezTo>
                    <a:pt x="111496" y="30303"/>
                    <a:pt x="106771" y="31515"/>
                    <a:pt x="104881" y="36363"/>
                  </a:cubicBezTo>
                  <a:cubicBezTo>
                    <a:pt x="103937" y="38787"/>
                    <a:pt x="103937" y="40000"/>
                    <a:pt x="103937" y="41212"/>
                  </a:cubicBezTo>
                  <a:cubicBezTo>
                    <a:pt x="84094" y="49696"/>
                    <a:pt x="84094" y="49696"/>
                    <a:pt x="84094" y="49696"/>
                  </a:cubicBezTo>
                  <a:cubicBezTo>
                    <a:pt x="82204" y="44848"/>
                    <a:pt x="79370" y="41212"/>
                    <a:pt x="76535" y="38787"/>
                  </a:cubicBezTo>
                  <a:cubicBezTo>
                    <a:pt x="70866" y="35151"/>
                    <a:pt x="64251" y="36363"/>
                    <a:pt x="58582" y="40000"/>
                  </a:cubicBezTo>
                  <a:cubicBezTo>
                    <a:pt x="44409" y="16969"/>
                    <a:pt x="44409" y="16969"/>
                    <a:pt x="44409" y="16969"/>
                  </a:cubicBezTo>
                  <a:cubicBezTo>
                    <a:pt x="45354" y="16969"/>
                    <a:pt x="45354" y="16969"/>
                    <a:pt x="45354" y="15757"/>
                  </a:cubicBezTo>
                  <a:cubicBezTo>
                    <a:pt x="47244" y="10909"/>
                    <a:pt x="46299" y="4848"/>
                    <a:pt x="42519" y="2424"/>
                  </a:cubicBezTo>
                  <a:cubicBezTo>
                    <a:pt x="37795" y="0"/>
                    <a:pt x="33070" y="1212"/>
                    <a:pt x="31181" y="6060"/>
                  </a:cubicBezTo>
                  <a:cubicBezTo>
                    <a:pt x="29291" y="10909"/>
                    <a:pt x="31181" y="18181"/>
                    <a:pt x="34960" y="20606"/>
                  </a:cubicBezTo>
                  <a:cubicBezTo>
                    <a:pt x="36850" y="21818"/>
                    <a:pt x="38740" y="21818"/>
                    <a:pt x="41574" y="20606"/>
                  </a:cubicBezTo>
                  <a:cubicBezTo>
                    <a:pt x="55748" y="43636"/>
                    <a:pt x="55748" y="43636"/>
                    <a:pt x="55748" y="43636"/>
                  </a:cubicBezTo>
                  <a:cubicBezTo>
                    <a:pt x="54803" y="44848"/>
                    <a:pt x="53858" y="46060"/>
                    <a:pt x="52913" y="48484"/>
                  </a:cubicBezTo>
                  <a:cubicBezTo>
                    <a:pt x="51023" y="53333"/>
                    <a:pt x="50078" y="58181"/>
                    <a:pt x="51023" y="63030"/>
                  </a:cubicBezTo>
                  <a:cubicBezTo>
                    <a:pt x="16062" y="76363"/>
                    <a:pt x="16062" y="76363"/>
                    <a:pt x="16062" y="76363"/>
                  </a:cubicBezTo>
                  <a:cubicBezTo>
                    <a:pt x="15118" y="75151"/>
                    <a:pt x="14173" y="73939"/>
                    <a:pt x="13228" y="72727"/>
                  </a:cubicBezTo>
                  <a:cubicBezTo>
                    <a:pt x="9448" y="70303"/>
                    <a:pt x="4724" y="72727"/>
                    <a:pt x="1889" y="77575"/>
                  </a:cubicBezTo>
                  <a:cubicBezTo>
                    <a:pt x="0" y="82424"/>
                    <a:pt x="1889" y="88484"/>
                    <a:pt x="5669" y="90909"/>
                  </a:cubicBezTo>
                  <a:cubicBezTo>
                    <a:pt x="9448" y="93333"/>
                    <a:pt x="14173" y="92121"/>
                    <a:pt x="16062" y="87272"/>
                  </a:cubicBezTo>
                  <a:cubicBezTo>
                    <a:pt x="17007" y="84848"/>
                    <a:pt x="17007" y="83636"/>
                    <a:pt x="17007" y="82424"/>
                  </a:cubicBezTo>
                  <a:cubicBezTo>
                    <a:pt x="51968" y="67878"/>
                    <a:pt x="51968" y="67878"/>
                    <a:pt x="51968" y="67878"/>
                  </a:cubicBezTo>
                  <a:cubicBezTo>
                    <a:pt x="53858" y="71515"/>
                    <a:pt x="55748" y="75151"/>
                    <a:pt x="57637" y="76363"/>
                  </a:cubicBezTo>
                  <a:cubicBezTo>
                    <a:pt x="49133" y="98181"/>
                    <a:pt x="49133" y="98181"/>
                    <a:pt x="49133" y="98181"/>
                  </a:cubicBezTo>
                  <a:cubicBezTo>
                    <a:pt x="46299" y="96969"/>
                    <a:pt x="42519" y="99393"/>
                    <a:pt x="40629" y="103030"/>
                  </a:cubicBezTo>
                  <a:cubicBezTo>
                    <a:pt x="38740" y="107878"/>
                    <a:pt x="39685" y="113939"/>
                    <a:pt x="44409" y="117575"/>
                  </a:cubicBezTo>
                  <a:cubicBezTo>
                    <a:pt x="48188" y="119999"/>
                    <a:pt x="52913" y="117575"/>
                    <a:pt x="54803" y="112727"/>
                  </a:cubicBezTo>
                  <a:cubicBezTo>
                    <a:pt x="56692" y="109090"/>
                    <a:pt x="55748" y="104242"/>
                    <a:pt x="52913" y="100606"/>
                  </a:cubicBezTo>
                  <a:cubicBezTo>
                    <a:pt x="62362" y="80000"/>
                    <a:pt x="62362" y="80000"/>
                    <a:pt x="62362" y="80000"/>
                  </a:cubicBezTo>
                  <a:cubicBezTo>
                    <a:pt x="66141" y="81212"/>
                    <a:pt x="70866" y="81212"/>
                    <a:pt x="75590" y="78787"/>
                  </a:cubicBezTo>
                  <a:cubicBezTo>
                    <a:pt x="82204" y="89696"/>
                    <a:pt x="82204" y="89696"/>
                    <a:pt x="82204" y="89696"/>
                  </a:cubicBezTo>
                  <a:cubicBezTo>
                    <a:pt x="82204" y="89696"/>
                    <a:pt x="82204" y="90909"/>
                    <a:pt x="82204" y="90909"/>
                  </a:cubicBezTo>
                  <a:cubicBezTo>
                    <a:pt x="80314" y="95757"/>
                    <a:pt x="82204" y="101818"/>
                    <a:pt x="85984" y="104242"/>
                  </a:cubicBezTo>
                  <a:cubicBezTo>
                    <a:pt x="89763" y="106666"/>
                    <a:pt x="94488" y="105454"/>
                    <a:pt x="96377" y="99393"/>
                  </a:cubicBezTo>
                  <a:cubicBezTo>
                    <a:pt x="98267" y="94545"/>
                    <a:pt x="96377" y="88484"/>
                    <a:pt x="92598" y="86060"/>
                  </a:cubicBezTo>
                  <a:close/>
                  <a:moveTo>
                    <a:pt x="36850" y="15757"/>
                  </a:moveTo>
                  <a:cubicBezTo>
                    <a:pt x="34960" y="14545"/>
                    <a:pt x="34015" y="10909"/>
                    <a:pt x="34960" y="9696"/>
                  </a:cubicBezTo>
                  <a:cubicBezTo>
                    <a:pt x="35905" y="7272"/>
                    <a:pt x="38740" y="6060"/>
                    <a:pt x="39685" y="7272"/>
                  </a:cubicBezTo>
                  <a:cubicBezTo>
                    <a:pt x="41574" y="8484"/>
                    <a:pt x="42519" y="10909"/>
                    <a:pt x="41574" y="13333"/>
                  </a:cubicBezTo>
                  <a:cubicBezTo>
                    <a:pt x="40629" y="15757"/>
                    <a:pt x="38740" y="15757"/>
                    <a:pt x="36850" y="15757"/>
                  </a:cubicBezTo>
                  <a:close/>
                  <a:moveTo>
                    <a:pt x="113385" y="37575"/>
                  </a:moveTo>
                  <a:cubicBezTo>
                    <a:pt x="114330" y="38787"/>
                    <a:pt x="115275" y="41212"/>
                    <a:pt x="114330" y="43636"/>
                  </a:cubicBezTo>
                  <a:cubicBezTo>
                    <a:pt x="113385" y="46060"/>
                    <a:pt x="111496" y="47272"/>
                    <a:pt x="109606" y="46060"/>
                  </a:cubicBezTo>
                  <a:cubicBezTo>
                    <a:pt x="107716" y="44848"/>
                    <a:pt x="107716" y="41212"/>
                    <a:pt x="108661" y="40000"/>
                  </a:cubicBezTo>
                  <a:cubicBezTo>
                    <a:pt x="109606" y="37575"/>
                    <a:pt x="111496" y="36363"/>
                    <a:pt x="113385" y="37575"/>
                  </a:cubicBezTo>
                  <a:close/>
                  <a:moveTo>
                    <a:pt x="7559" y="86060"/>
                  </a:moveTo>
                  <a:cubicBezTo>
                    <a:pt x="5669" y="84848"/>
                    <a:pt x="5669" y="82424"/>
                    <a:pt x="6614" y="80000"/>
                  </a:cubicBezTo>
                  <a:cubicBezTo>
                    <a:pt x="6614" y="77575"/>
                    <a:pt x="9448" y="76363"/>
                    <a:pt x="10393" y="77575"/>
                  </a:cubicBezTo>
                  <a:cubicBezTo>
                    <a:pt x="12283" y="78787"/>
                    <a:pt x="13228" y="82424"/>
                    <a:pt x="12283" y="83636"/>
                  </a:cubicBezTo>
                  <a:cubicBezTo>
                    <a:pt x="11338" y="86060"/>
                    <a:pt x="9448" y="87272"/>
                    <a:pt x="7559" y="86060"/>
                  </a:cubicBezTo>
                  <a:close/>
                  <a:moveTo>
                    <a:pt x="51023" y="110303"/>
                  </a:moveTo>
                  <a:cubicBezTo>
                    <a:pt x="50078" y="112727"/>
                    <a:pt x="48188" y="112727"/>
                    <a:pt x="46299" y="111515"/>
                  </a:cubicBezTo>
                  <a:cubicBezTo>
                    <a:pt x="44409" y="110303"/>
                    <a:pt x="43464" y="107878"/>
                    <a:pt x="44409" y="105454"/>
                  </a:cubicBezTo>
                  <a:cubicBezTo>
                    <a:pt x="45354" y="104242"/>
                    <a:pt x="47244" y="103030"/>
                    <a:pt x="49133" y="104242"/>
                  </a:cubicBezTo>
                  <a:cubicBezTo>
                    <a:pt x="51023" y="105454"/>
                    <a:pt x="51968" y="107878"/>
                    <a:pt x="51023" y="110303"/>
                  </a:cubicBezTo>
                  <a:close/>
                  <a:moveTo>
                    <a:pt x="62362" y="73939"/>
                  </a:moveTo>
                  <a:cubicBezTo>
                    <a:pt x="55748" y="69090"/>
                    <a:pt x="52913" y="59393"/>
                    <a:pt x="56692" y="50909"/>
                  </a:cubicBezTo>
                  <a:cubicBezTo>
                    <a:pt x="59527" y="42424"/>
                    <a:pt x="68031" y="40000"/>
                    <a:pt x="73700" y="43636"/>
                  </a:cubicBezTo>
                  <a:cubicBezTo>
                    <a:pt x="80314" y="48484"/>
                    <a:pt x="83149" y="58181"/>
                    <a:pt x="79370" y="66666"/>
                  </a:cubicBezTo>
                  <a:cubicBezTo>
                    <a:pt x="75590" y="75151"/>
                    <a:pt x="68031" y="77575"/>
                    <a:pt x="62362" y="73939"/>
                  </a:cubicBezTo>
                  <a:close/>
                  <a:moveTo>
                    <a:pt x="87874" y="99393"/>
                  </a:moveTo>
                  <a:cubicBezTo>
                    <a:pt x="85984" y="98181"/>
                    <a:pt x="85039" y="95757"/>
                    <a:pt x="85984" y="93333"/>
                  </a:cubicBezTo>
                  <a:cubicBezTo>
                    <a:pt x="86929" y="90909"/>
                    <a:pt x="88818" y="89696"/>
                    <a:pt x="90708" y="90909"/>
                  </a:cubicBezTo>
                  <a:cubicBezTo>
                    <a:pt x="92598" y="92121"/>
                    <a:pt x="93543" y="94545"/>
                    <a:pt x="92598" y="96969"/>
                  </a:cubicBezTo>
                  <a:cubicBezTo>
                    <a:pt x="91653" y="99393"/>
                    <a:pt x="89763" y="100606"/>
                    <a:pt x="87874" y="99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8808000" y="2208279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" type="body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￭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⬝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grpSp>
        <p:nvGrpSpPr>
          <p:cNvPr id="139" name="Google Shape;139;p17"/>
          <p:cNvGrpSpPr/>
          <p:nvPr/>
        </p:nvGrpSpPr>
        <p:grpSpPr>
          <a:xfrm>
            <a:off x="6422240" y="-62"/>
            <a:ext cx="1652475" cy="2270250"/>
            <a:chOff x="0" y="855663"/>
            <a:chExt cx="1652475" cy="2270250"/>
          </a:xfrm>
        </p:grpSpPr>
        <p:sp>
          <p:nvSpPr>
            <p:cNvPr id="140" name="Google Shape;140;p17"/>
            <p:cNvSpPr/>
            <p:nvPr/>
          </p:nvSpPr>
          <p:spPr>
            <a:xfrm>
              <a:off x="277813" y="2616200"/>
              <a:ext cx="230100" cy="20700"/>
            </a:xfrm>
            <a:custGeom>
              <a:rect b="b" l="l" r="r" t="t"/>
              <a:pathLst>
                <a:path extrusionOk="0" h="120000" w="12000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0" y="2208213"/>
              <a:ext cx="1257300" cy="917700"/>
            </a:xfrm>
            <a:custGeom>
              <a:rect b="b" l="l" r="r" t="t"/>
              <a:pathLst>
                <a:path extrusionOk="0" h="120000" w="12000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133350" y="2701925"/>
              <a:ext cx="374700" cy="222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133350" y="295910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133350" y="278765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133350" y="2873375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598488" y="2616200"/>
              <a:ext cx="444600" cy="376200"/>
            </a:xfrm>
            <a:custGeom>
              <a:rect b="b" l="l" r="r" t="t"/>
              <a:pathLst>
                <a:path extrusionOk="0" h="120000" w="12000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1476375" y="2262188"/>
              <a:ext cx="176100" cy="723900"/>
            </a:xfrm>
            <a:custGeom>
              <a:rect b="b" l="l" r="r" t="t"/>
              <a:pathLst>
                <a:path extrusionOk="0" h="120000" w="12000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207963" y="855663"/>
              <a:ext cx="711300" cy="1701900"/>
            </a:xfrm>
            <a:custGeom>
              <a:rect b="b" l="l" r="r" t="t"/>
              <a:pathLst>
                <a:path extrusionOk="0" h="120000" w="12000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106138" y="2674863"/>
            <a:ext cx="1551087" cy="2468625"/>
            <a:chOff x="715963" y="3538538"/>
            <a:chExt cx="1551087" cy="2468625"/>
          </a:xfrm>
        </p:grpSpPr>
        <p:sp>
          <p:nvSpPr>
            <p:cNvPr id="150" name="Google Shape;150;p17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457200" y="1672300"/>
            <a:ext cx="2494200" cy="315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66" name="Google Shape;166;p18"/>
          <p:cNvSpPr txBox="1"/>
          <p:nvPr>
            <p:ph idx="2" type="body"/>
          </p:nvPr>
        </p:nvSpPr>
        <p:spPr>
          <a:xfrm>
            <a:off x="3101652" y="1672300"/>
            <a:ext cx="2494200" cy="315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67" name="Google Shape;167;p18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8" name="Google Shape;168;p18"/>
          <p:cNvGrpSpPr/>
          <p:nvPr/>
        </p:nvGrpSpPr>
        <p:grpSpPr>
          <a:xfrm>
            <a:off x="6489150" y="0"/>
            <a:ext cx="1882725" cy="2446200"/>
            <a:chOff x="3357563" y="850900"/>
            <a:chExt cx="1882725" cy="2446200"/>
          </a:xfrm>
        </p:grpSpPr>
        <p:sp>
          <p:nvSpPr>
            <p:cNvPr id="169" name="Google Shape;169;p18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4829175" y="2943225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4887913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4770438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8"/>
            <p:cNvSpPr/>
            <p:nvPr/>
          </p:nvSpPr>
          <p:spPr>
            <a:xfrm>
              <a:off x="4448175" y="1768475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8"/>
            <p:cNvSpPr/>
            <p:nvPr/>
          </p:nvSpPr>
          <p:spPr>
            <a:xfrm>
              <a:off x="4829175" y="1779588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8"/>
            <p:cNvSpPr/>
            <p:nvPr/>
          </p:nvSpPr>
          <p:spPr>
            <a:xfrm>
              <a:off x="4662488" y="27178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5048250" y="2733675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4529138" y="2149475"/>
              <a:ext cx="379500" cy="81000"/>
            </a:xfrm>
            <a:custGeom>
              <a:rect b="b" l="l" r="r" t="t"/>
              <a:pathLst>
                <a:path extrusionOk="0" h="120000" w="12000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4529138" y="2063750"/>
              <a:ext cx="401700" cy="63600"/>
            </a:xfrm>
            <a:custGeom>
              <a:rect b="b" l="l" r="r" t="t"/>
              <a:pathLst>
                <a:path extrusionOk="0" h="120000" w="12000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4540250" y="1982788"/>
              <a:ext cx="203100" cy="54000"/>
            </a:xfrm>
            <a:custGeom>
              <a:rect b="b" l="l" r="r" t="t"/>
              <a:pathLst>
                <a:path extrusionOk="0" h="120000" w="12000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8"/>
          <p:cNvGrpSpPr/>
          <p:nvPr/>
        </p:nvGrpSpPr>
        <p:grpSpPr>
          <a:xfrm>
            <a:off x="6488950" y="3281388"/>
            <a:ext cx="2149388" cy="1862100"/>
            <a:chOff x="3305175" y="4144963"/>
            <a:chExt cx="2149388" cy="1862100"/>
          </a:xfrm>
        </p:grpSpPr>
        <p:sp>
          <p:nvSpPr>
            <p:cNvPr id="183" name="Google Shape;183;p18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3305175" y="4622800"/>
              <a:ext cx="1106400" cy="831900"/>
            </a:xfrm>
            <a:custGeom>
              <a:rect b="b" l="l" r="r" t="t"/>
              <a:pathLst>
                <a:path extrusionOk="0" h="120000" w="12000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3517900" y="4938713"/>
              <a:ext cx="381000" cy="381000"/>
            </a:xfrm>
            <a:custGeom>
              <a:rect b="b" l="l" r="r" t="t"/>
              <a:pathLst>
                <a:path extrusionOk="0" h="120000" w="12000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9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6" name="Google Shape;196;p19"/>
          <p:cNvSpPr txBox="1"/>
          <p:nvPr>
            <p:ph idx="1" type="body"/>
          </p:nvPr>
        </p:nvSpPr>
        <p:spPr>
          <a:xfrm>
            <a:off x="4572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7" name="Google Shape;197;p19"/>
          <p:cNvSpPr txBox="1"/>
          <p:nvPr>
            <p:ph idx="2" type="body"/>
          </p:nvPr>
        </p:nvSpPr>
        <p:spPr>
          <a:xfrm>
            <a:off x="219835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8" name="Google Shape;198;p19"/>
          <p:cNvSpPr txBox="1"/>
          <p:nvPr>
            <p:ph idx="3" type="body"/>
          </p:nvPr>
        </p:nvSpPr>
        <p:spPr>
          <a:xfrm>
            <a:off x="39395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9" name="Google Shape;199;p19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0" name="Google Shape;200;p19"/>
          <p:cNvGrpSpPr/>
          <p:nvPr/>
        </p:nvGrpSpPr>
        <p:grpSpPr>
          <a:xfrm rot="10800000">
            <a:off x="6460088" y="3163613"/>
            <a:ext cx="2347900" cy="2270150"/>
            <a:chOff x="6545263" y="855663"/>
            <a:chExt cx="2347900" cy="2270150"/>
          </a:xfrm>
        </p:grpSpPr>
        <p:sp>
          <p:nvSpPr>
            <p:cNvPr id="201" name="Google Shape;201;p19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9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8234363" y="2009775"/>
              <a:ext cx="658800" cy="547800"/>
            </a:xfrm>
            <a:custGeom>
              <a:rect b="b" l="l" r="r" t="t"/>
              <a:pathLst>
                <a:path extrusionOk="0" h="120000" w="12000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8320088" y="2133600"/>
              <a:ext cx="27000" cy="327000"/>
            </a:xfrm>
            <a:custGeom>
              <a:rect b="b" l="l" r="r" t="t"/>
              <a:pathLst>
                <a:path extrusionOk="0" h="120000" w="12000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8389938" y="2620963"/>
              <a:ext cx="81000" cy="430200"/>
            </a:xfrm>
            <a:custGeom>
              <a:rect b="b" l="l" r="r" t="t"/>
              <a:pathLst>
                <a:path extrusionOk="0" h="120000" w="12000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8518525" y="2620963"/>
              <a:ext cx="58800" cy="258900"/>
            </a:xfrm>
            <a:custGeom>
              <a:rect b="b" l="l" r="r" t="t"/>
              <a:pathLst>
                <a:path extrusionOk="0" h="120000" w="12000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9"/>
          <p:cNvGrpSpPr/>
          <p:nvPr/>
        </p:nvGrpSpPr>
        <p:grpSpPr>
          <a:xfrm rot="10800000">
            <a:off x="6707938" y="0"/>
            <a:ext cx="1732075" cy="2195488"/>
            <a:chOff x="6662738" y="3806825"/>
            <a:chExt cx="1732075" cy="2195488"/>
          </a:xfrm>
        </p:grpSpPr>
        <p:sp>
          <p:nvSpPr>
            <p:cNvPr id="215" name="Google Shape;215;p19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7" name="Google Shape;237;p20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8" name="Google Shape;238;p20"/>
          <p:cNvGrpSpPr/>
          <p:nvPr/>
        </p:nvGrpSpPr>
        <p:grpSpPr>
          <a:xfrm>
            <a:off x="6707938" y="2948000"/>
            <a:ext cx="1732075" cy="2195488"/>
            <a:chOff x="6662738" y="3806825"/>
            <a:chExt cx="1732075" cy="2195488"/>
          </a:xfrm>
        </p:grpSpPr>
        <p:sp>
          <p:nvSpPr>
            <p:cNvPr id="239" name="Google Shape;239;p20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20"/>
          <p:cNvGrpSpPr/>
          <p:nvPr/>
        </p:nvGrpSpPr>
        <p:grpSpPr>
          <a:xfrm rot="10800000">
            <a:off x="6518888" y="-12"/>
            <a:ext cx="1551087" cy="2468625"/>
            <a:chOff x="715963" y="3538538"/>
            <a:chExt cx="1551087" cy="2468625"/>
          </a:xfrm>
        </p:grpSpPr>
        <p:sp>
          <p:nvSpPr>
            <p:cNvPr id="258" name="Google Shape;258;p20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1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1"/>
          <p:cNvSpPr txBox="1"/>
          <p:nvPr>
            <p:ph idx="1" type="body"/>
          </p:nvPr>
        </p:nvSpPr>
        <p:spPr>
          <a:xfrm>
            <a:off x="6390750" y="439500"/>
            <a:ext cx="2122500" cy="42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/>
        </p:txBody>
      </p:sp>
      <p:sp>
        <p:nvSpPr>
          <p:cNvPr id="273" name="Google Shape;273;p21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B6D7A8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half" type="blank">
  <p:cSld name="BLANK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2"/>
          <p:cNvSpPr/>
          <p:nvPr/>
        </p:nvSpPr>
        <p:spPr>
          <a:xfrm>
            <a:off x="0" y="0"/>
            <a:ext cx="4566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third">
  <p:cSld name="BLANK_1">
    <p:bg>
      <p:bgPr>
        <a:noFill/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/>
          <p:nvPr/>
        </p:nvSpPr>
        <p:spPr>
          <a:xfrm flipH="1">
            <a:off x="0" y="0"/>
            <a:ext cx="304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4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4"/>
          <p:cNvSpPr txBox="1"/>
          <p:nvPr>
            <p:ph idx="12" type="sldNum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rgbClr val="FFFFF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000"/>
              <a:buNone/>
              <a:defRPr>
                <a:solidFill>
                  <a:srgbClr val="3876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  <a:defRPr>
                <a:solidFill>
                  <a:srgbClr val="38761D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  <a:defRPr>
                <a:solidFill>
                  <a:srgbClr val="38761D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■"/>
              <a:defRPr>
                <a:solidFill>
                  <a:srgbClr val="38761D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●"/>
              <a:defRPr>
                <a:solidFill>
                  <a:srgbClr val="38761D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  <a:defRPr>
                <a:solidFill>
                  <a:srgbClr val="38761D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■"/>
              <a:defRPr>
                <a:solidFill>
                  <a:srgbClr val="38761D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●"/>
              <a:defRPr>
                <a:solidFill>
                  <a:srgbClr val="38761D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  <a:defRPr>
                <a:solidFill>
                  <a:srgbClr val="38761D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38761D"/>
              </a:buClr>
              <a:buSzPts val="1400"/>
              <a:buChar char="■"/>
              <a:defRPr>
                <a:solidFill>
                  <a:srgbClr val="38761D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A5B0FE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3000"/>
              <a:buFont typeface="Miriam Libre"/>
              <a:buNone/>
              <a:defRPr sz="3000">
                <a:solidFill>
                  <a:srgbClr val="A5B0FE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▹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￭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2400"/>
              <a:buFont typeface="Barlow Light"/>
              <a:buChar char="⬝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●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○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■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●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○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Barlow Light"/>
              <a:buChar char="■"/>
              <a:defRPr sz="2400"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buNone/>
              <a:defRPr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image" Target="../media/image30.jpg"/><Relationship Id="rId7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jpg"/><Relationship Id="rId4" Type="http://schemas.openxmlformats.org/officeDocument/2006/relationships/image" Target="../media/image12.jpg"/><Relationship Id="rId5" Type="http://schemas.openxmlformats.org/officeDocument/2006/relationships/image" Target="../media/image1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canva.com/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greatcommunitygive.org/what-is-the-great-community-give/" TargetMode="External"/><Relationship Id="rId4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8550" y="-335450"/>
            <a:ext cx="6357000" cy="63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 txBox="1"/>
          <p:nvPr>
            <p:ph type="ctrTitle"/>
          </p:nvPr>
        </p:nvSpPr>
        <p:spPr>
          <a:xfrm>
            <a:off x="2628308" y="1826325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Training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JMU Students &amp; </a:t>
            </a:r>
            <a:br>
              <a:rPr lang="en" sz="3000"/>
            </a:br>
            <a:r>
              <a:rPr lang="en" sz="3000"/>
              <a:t>The Community Foundation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</a:t>
            </a:r>
            <a:endParaRPr/>
          </a:p>
        </p:txBody>
      </p:sp>
      <p:sp>
        <p:nvSpPr>
          <p:cNvPr id="367" name="Google Shape;367;p34"/>
          <p:cNvSpPr txBox="1"/>
          <p:nvPr>
            <p:ph idx="1" type="body"/>
          </p:nvPr>
        </p:nvSpPr>
        <p:spPr>
          <a:xfrm>
            <a:off x="311700" y="1162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How do you brand your company?</a:t>
            </a:r>
            <a:endParaRPr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Attract followers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 relevant information to your audience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Create a flowing layout on your main page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○"/>
            </a:pP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Website URL, permanent videos (“Highlights”), interesting bio, easy to find Instagram tag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Have your profile open to the public: why?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8" name="Google Shape;3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51928">
            <a:off x="5746275" y="3150399"/>
            <a:ext cx="2819075" cy="28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22871">
            <a:off x="7636500" y="3273800"/>
            <a:ext cx="870575" cy="8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475" y="173525"/>
            <a:ext cx="3597350" cy="47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101" y="105025"/>
            <a:ext cx="2472431" cy="47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Instagram: Pros &amp; Cons</a:t>
            </a:r>
            <a:endParaRPr/>
          </a:p>
        </p:txBody>
      </p:sp>
      <p:sp>
        <p:nvSpPr>
          <p:cNvPr id="381" name="Google Shape;381;p36"/>
          <p:cNvSpPr txBox="1"/>
          <p:nvPr/>
        </p:nvSpPr>
        <p:spPr>
          <a:xfrm>
            <a:off x="457200" y="1226975"/>
            <a:ext cx="37338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Pros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Creativity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Public reach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Personal branding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Very popular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Pay advertisers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36"/>
          <p:cNvSpPr txBox="1"/>
          <p:nvPr/>
        </p:nvSpPr>
        <p:spPr>
          <a:xfrm>
            <a:off x="4416054" y="1226975"/>
            <a:ext cx="37338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Cons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Constant maintenance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Possibility for controversy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Chance of getting hacked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Not a source for large amounts of information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3" name="Google Shape;3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28918">
            <a:off x="7491100" y="-442974"/>
            <a:ext cx="2335603" cy="243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51455">
            <a:off x="6886937" y="707787"/>
            <a:ext cx="1365678" cy="127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535404">
            <a:off x="-480541" y="3207396"/>
            <a:ext cx="1995011" cy="199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562161">
            <a:off x="907709" y="4113404"/>
            <a:ext cx="1104378" cy="110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</a:t>
            </a:r>
            <a:endParaRPr/>
          </a:p>
        </p:txBody>
      </p:sp>
      <p:sp>
        <p:nvSpPr>
          <p:cNvPr id="392" name="Google Shape;39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Avoid these when branding your organization:</a:t>
            </a:r>
            <a:endParaRPr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1- Watch what you say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2- Watch what you post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3- Watch what acquaintances post on your pages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4- Watch what you are tagged in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All of these add up to a larger picture!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73854">
            <a:off x="6965950" y="3632725"/>
            <a:ext cx="1890700" cy="18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5631240" y="2592513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08641">
            <a:off x="6527020" y="2757871"/>
            <a:ext cx="1701410" cy="170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Facebook</a:t>
            </a:r>
            <a:endParaRPr/>
          </a:p>
        </p:txBody>
      </p:sp>
      <p:pic>
        <p:nvPicPr>
          <p:cNvPr id="401" name="Google Shape;4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525" y="691299"/>
            <a:ext cx="6039078" cy="402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51928">
            <a:off x="-786750" y="3049524"/>
            <a:ext cx="2819075" cy="28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22871">
            <a:off x="1125850" y="3184125"/>
            <a:ext cx="870575" cy="8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5" y="176213"/>
            <a:ext cx="3552825" cy="47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225" y="152400"/>
            <a:ext cx="325238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063" y="52388"/>
            <a:ext cx="3552825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365" y="52388"/>
            <a:ext cx="3177885" cy="50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350" y="152400"/>
            <a:ext cx="536729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850" y="230850"/>
            <a:ext cx="5895975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927" y="1988775"/>
            <a:ext cx="3948948" cy="30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Facebook: Optimization</a:t>
            </a:r>
            <a:endParaRPr/>
          </a:p>
        </p:txBody>
      </p:sp>
      <p:sp>
        <p:nvSpPr>
          <p:cNvPr id="434" name="Google Shape;434;p43"/>
          <p:cNvSpPr txBox="1"/>
          <p:nvPr>
            <p:ph idx="1" type="body"/>
          </p:nvPr>
        </p:nvSpPr>
        <p:spPr>
          <a:xfrm>
            <a:off x="311700" y="11260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Ideal post amount: </a:t>
            </a:r>
            <a:r>
              <a:rPr b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5-10 times a week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Ideal posting time: </a:t>
            </a:r>
            <a:r>
              <a:rPr b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1-3p.m., especially Thursday and Friday</a:t>
            </a:r>
            <a:endParaRPr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 all of Facebook’s features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Examples: Messenger, Groups, Events, Facebook Live, Stories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Diversify post types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Perfect your photos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Cover photos: 851 pixels wide by 315 pixels high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Photos in posts:  1,200 pixels wide by 628 pixels high</a:t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Encourage volunteers and friends to share your page’s posts 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" name="Google Shape;4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6989740" y="-799549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>
            <a:off x="-5069" y="3657363"/>
            <a:ext cx="1134885" cy="113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50248">
            <a:off x="668682" y="4199313"/>
            <a:ext cx="1134884" cy="113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"/>
          <p:cNvSpPr txBox="1"/>
          <p:nvPr/>
        </p:nvSpPr>
        <p:spPr>
          <a:xfrm>
            <a:off x="1274700" y="1815725"/>
            <a:ext cx="32973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HELLO!</a:t>
            </a:r>
            <a:endParaRPr sz="60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5" name="Google Shape;295;p26"/>
          <p:cNvSpPr txBox="1"/>
          <p:nvPr/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96" name="Google Shape;296;p26"/>
          <p:cNvPicPr preferRelativeResize="0"/>
          <p:nvPr/>
        </p:nvPicPr>
        <p:blipFill rotWithShape="1">
          <a:blip r:embed="rId3">
            <a:alphaModFix/>
          </a:blip>
          <a:srcRect b="17408" l="0" r="0" t="2808"/>
          <a:stretch/>
        </p:blipFill>
        <p:spPr>
          <a:xfrm>
            <a:off x="4554150" y="0"/>
            <a:ext cx="2349979" cy="269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/>
          <p:nvPr/>
        </p:nvPicPr>
        <p:blipFill rotWithShape="1">
          <a:blip r:embed="rId4">
            <a:alphaModFix/>
          </a:blip>
          <a:srcRect b="14368" l="0" r="0" t="0"/>
          <a:stretch/>
        </p:blipFill>
        <p:spPr>
          <a:xfrm>
            <a:off x="6892350" y="0"/>
            <a:ext cx="2251650" cy="26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6"/>
          <p:cNvPicPr preferRelativeResize="0"/>
          <p:nvPr/>
        </p:nvPicPr>
        <p:blipFill rotWithShape="1">
          <a:blip r:embed="rId5">
            <a:alphaModFix/>
          </a:blip>
          <a:srcRect b="21550" l="0" r="0" t="0"/>
          <a:stretch/>
        </p:blipFill>
        <p:spPr>
          <a:xfrm>
            <a:off x="4560050" y="2697800"/>
            <a:ext cx="2338200" cy="24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6"/>
          <p:cNvPicPr preferRelativeResize="0"/>
          <p:nvPr/>
        </p:nvPicPr>
        <p:blipFill rotWithShape="1">
          <a:blip r:embed="rId6">
            <a:alphaModFix/>
          </a:blip>
          <a:srcRect b="0" l="0" r="7927" t="0"/>
          <a:stretch/>
        </p:blipFill>
        <p:spPr>
          <a:xfrm>
            <a:off x="6892350" y="2697800"/>
            <a:ext cx="2251649" cy="244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433375"/>
            <a:ext cx="2819075" cy="28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44924">
            <a:off x="3133648" y="-55661"/>
            <a:ext cx="1895525" cy="18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Twitter</a:t>
            </a:r>
            <a:endParaRPr/>
          </a:p>
        </p:txBody>
      </p:sp>
      <p:sp>
        <p:nvSpPr>
          <p:cNvPr id="443" name="Google Shape;44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Why it’s helpful:</a:t>
            </a: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Market Research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Immediacy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More intimate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28918">
            <a:off x="7491100" y="-442974"/>
            <a:ext cx="2335603" cy="243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51455">
            <a:off x="6886937" y="707787"/>
            <a:ext cx="1365678" cy="127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535404">
            <a:off x="-480541" y="3207396"/>
            <a:ext cx="1995011" cy="199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562161">
            <a:off x="907709" y="4113404"/>
            <a:ext cx="1104378" cy="110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9325"/>
            <a:ext cx="9143998" cy="3765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Twitter</a:t>
            </a:r>
            <a:endParaRPr/>
          </a:p>
        </p:txBody>
      </p:sp>
      <p:sp>
        <p:nvSpPr>
          <p:cNvPr id="458" name="Google Shape;458;p46"/>
          <p:cNvSpPr txBox="1"/>
          <p:nvPr/>
        </p:nvSpPr>
        <p:spPr>
          <a:xfrm>
            <a:off x="457200" y="1256450"/>
            <a:ext cx="5019000" cy="3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How to optimize Twitter for your business: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1800"/>
              <a:buFont typeface="Barlow Light"/>
              <a:buChar char="▹"/>
            </a:pPr>
            <a:r>
              <a:rPr lang="en"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Best time to post:</a:t>
            </a:r>
            <a:r>
              <a:rPr b="1" lang="en"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3 p.m. Monday to Friday</a:t>
            </a:r>
            <a:r>
              <a:rPr lang="en"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1800"/>
              <a:buFont typeface="Open Sans"/>
              <a:buChar char="▹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Branding opportunity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1800"/>
              <a:buFont typeface="Open Sans"/>
              <a:buChar char="▹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Biographies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1800"/>
              <a:buFont typeface="Open Sans"/>
              <a:buChar char="▹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Who to follow: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Barlow Light"/>
                <a:ea typeface="Barlow Light"/>
                <a:cs typeface="Barlow Light"/>
                <a:sym typeface="Barlow Light"/>
              </a:rPr>
              <a:t> 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459" name="Google Shape;459;p46"/>
          <p:cNvSpPr txBox="1"/>
          <p:nvPr/>
        </p:nvSpPr>
        <p:spPr>
          <a:xfrm>
            <a:off x="1469575" y="3419575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460" name="Google Shape;4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34953">
            <a:off x="6728825" y="-582025"/>
            <a:ext cx="34164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62213">
            <a:off x="5876826" y="968850"/>
            <a:ext cx="1890699" cy="189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Twitter</a:t>
            </a:r>
            <a:endParaRPr/>
          </a:p>
        </p:txBody>
      </p:sp>
      <p:sp>
        <p:nvSpPr>
          <p:cNvPr id="467" name="Google Shape;467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Best Tweeting Practices </a:t>
            </a: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Twitter’s Tweet formula, two of: 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○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Insight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○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Personality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○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Information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Authentic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Rich Media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Connect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Visibility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Documentation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Amplification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73854">
            <a:off x="6965950" y="3632725"/>
            <a:ext cx="1890700" cy="18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5631240" y="2592513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08641">
            <a:off x="6527020" y="2757871"/>
            <a:ext cx="1701410" cy="170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8"/>
          <p:cNvSpPr txBox="1"/>
          <p:nvPr/>
        </p:nvSpPr>
        <p:spPr>
          <a:xfrm>
            <a:off x="685800" y="1567500"/>
            <a:ext cx="7772400" cy="20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What questions </a:t>
            </a:r>
            <a:br>
              <a:rPr lang="en" sz="6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6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do we have?</a:t>
            </a:r>
            <a:endParaRPr sz="60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6" name="Google Shape;4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44924">
            <a:off x="7508098" y="-285361"/>
            <a:ext cx="1895525" cy="18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3375"/>
            <a:ext cx="2819075" cy="28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9"/>
          <p:cNvSpPr txBox="1"/>
          <p:nvPr/>
        </p:nvSpPr>
        <p:spPr>
          <a:xfrm>
            <a:off x="1492500" y="1552063"/>
            <a:ext cx="61590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GROUP POST</a:t>
            </a:r>
            <a:endParaRPr sz="96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3" name="Google Shape;483;p49"/>
          <p:cNvSpPr txBox="1"/>
          <p:nvPr/>
        </p:nvSpPr>
        <p:spPr>
          <a:xfrm>
            <a:off x="1343250" y="2806638"/>
            <a:ext cx="6457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Get into groups of 3 , take a picture and create a practice post with a caption.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4" name="Google Shape;48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44924">
            <a:off x="7508098" y="-285361"/>
            <a:ext cx="1895525" cy="18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29967">
            <a:off x="581700" y="3141874"/>
            <a:ext cx="1867367" cy="195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51344">
            <a:off x="98469" y="4062743"/>
            <a:ext cx="1092539" cy="1019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Branding </a:t>
            </a:r>
            <a:endParaRPr/>
          </a:p>
        </p:txBody>
      </p:sp>
      <p:sp>
        <p:nvSpPr>
          <p:cNvPr id="492" name="Google Shape;492;p50"/>
          <p:cNvSpPr/>
          <p:nvPr/>
        </p:nvSpPr>
        <p:spPr>
          <a:xfrm rot="-2606596">
            <a:off x="3998090" y="1557578"/>
            <a:ext cx="1147846" cy="1123018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0"/>
          <p:cNvSpPr/>
          <p:nvPr/>
        </p:nvSpPr>
        <p:spPr>
          <a:xfrm rot="-2606596">
            <a:off x="2211850" y="1557579"/>
            <a:ext cx="1147846" cy="1123018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0"/>
          <p:cNvSpPr/>
          <p:nvPr/>
        </p:nvSpPr>
        <p:spPr>
          <a:xfrm rot="-2606596">
            <a:off x="5784304" y="1573913"/>
            <a:ext cx="1147846" cy="1123018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0"/>
          <p:cNvSpPr txBox="1"/>
          <p:nvPr/>
        </p:nvSpPr>
        <p:spPr>
          <a:xfrm>
            <a:off x="2360492" y="1859084"/>
            <a:ext cx="850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swald"/>
              <a:buNone/>
            </a:pPr>
            <a:r>
              <a:rPr b="1" lang="en" sz="8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endParaRPr b="1" i="0" sz="8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6" name="Google Shape;496;p50"/>
          <p:cNvSpPr txBox="1"/>
          <p:nvPr/>
        </p:nvSpPr>
        <p:spPr>
          <a:xfrm>
            <a:off x="4146700" y="1859091"/>
            <a:ext cx="850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swald"/>
              <a:buNone/>
            </a:pPr>
            <a:r>
              <a:rPr b="1" lang="en" sz="8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</a:t>
            </a:r>
            <a:endParaRPr b="1" i="0" sz="8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7" name="Google Shape;497;p50"/>
          <p:cNvSpPr txBox="1"/>
          <p:nvPr/>
        </p:nvSpPr>
        <p:spPr>
          <a:xfrm>
            <a:off x="5932919" y="1859076"/>
            <a:ext cx="850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swald"/>
              <a:buNone/>
            </a:pPr>
            <a:r>
              <a:rPr b="1" lang="en" sz="8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endParaRPr b="1" i="0" sz="8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8" name="Google Shape;498;p50"/>
          <p:cNvSpPr txBox="1"/>
          <p:nvPr/>
        </p:nvSpPr>
        <p:spPr>
          <a:xfrm>
            <a:off x="1961381" y="3026362"/>
            <a:ext cx="16488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3234C"/>
                </a:solidFill>
                <a:latin typeface="Raleway"/>
                <a:ea typeface="Raleway"/>
                <a:cs typeface="Raleway"/>
                <a:sym typeface="Raleway"/>
              </a:rPr>
              <a:t>authentic</a:t>
            </a:r>
            <a:endParaRPr sz="1800">
              <a:solidFill>
                <a:srgbClr val="13234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9" name="Google Shape;499;p50"/>
          <p:cNvSpPr txBox="1"/>
          <p:nvPr/>
        </p:nvSpPr>
        <p:spPr>
          <a:xfrm>
            <a:off x="3747602" y="3026362"/>
            <a:ext cx="16488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3234C"/>
                </a:solidFill>
                <a:latin typeface="Raleway"/>
                <a:ea typeface="Raleway"/>
                <a:cs typeface="Raleway"/>
                <a:sym typeface="Raleway"/>
              </a:rPr>
              <a:t>backed</a:t>
            </a:r>
            <a:endParaRPr sz="1800">
              <a:solidFill>
                <a:srgbClr val="13234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0" name="Google Shape;500;p50"/>
          <p:cNvSpPr txBox="1"/>
          <p:nvPr/>
        </p:nvSpPr>
        <p:spPr>
          <a:xfrm>
            <a:off x="5533824" y="3026362"/>
            <a:ext cx="16488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3234C"/>
                </a:solidFill>
                <a:latin typeface="Raleway"/>
                <a:ea typeface="Raleway"/>
                <a:cs typeface="Raleway"/>
                <a:sym typeface="Raleway"/>
              </a:rPr>
              <a:t>consistent</a:t>
            </a:r>
            <a:endParaRPr sz="1800">
              <a:solidFill>
                <a:srgbClr val="13234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1" name="Google Shape;50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6989740" y="-799549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>
            <a:off x="-5069" y="3657363"/>
            <a:ext cx="1134885" cy="113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50248">
            <a:off x="668682" y="4199313"/>
            <a:ext cx="1134884" cy="113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/>
          <p:nvPr>
            <p:ph idx="4294967295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9" name="Google Shape;5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00" y="318700"/>
            <a:ext cx="8503202" cy="425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/>
          <p:nvPr>
            <p:ph idx="4294967295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5" name="Google Shape;5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00" y="318700"/>
            <a:ext cx="8503202" cy="42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2"/>
          <p:cNvSpPr/>
          <p:nvPr/>
        </p:nvSpPr>
        <p:spPr>
          <a:xfrm>
            <a:off x="3575500" y="487025"/>
            <a:ext cx="1971900" cy="80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3"/>
          <p:cNvSpPr txBox="1"/>
          <p:nvPr>
            <p:ph idx="4294967295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00" y="318700"/>
            <a:ext cx="8503202" cy="42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3"/>
          <p:cNvSpPr/>
          <p:nvPr/>
        </p:nvSpPr>
        <p:spPr>
          <a:xfrm>
            <a:off x="3575500" y="487025"/>
            <a:ext cx="1971900" cy="80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3"/>
          <p:cNvSpPr/>
          <p:nvPr/>
        </p:nvSpPr>
        <p:spPr>
          <a:xfrm>
            <a:off x="1779800" y="2804725"/>
            <a:ext cx="2496600" cy="450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r>
              <a:rPr lang="en"/>
              <a:t> </a:t>
            </a:r>
            <a:endParaRPr/>
          </a:p>
        </p:txBody>
      </p:sp>
      <p:sp>
        <p:nvSpPr>
          <p:cNvPr id="307" name="Google Shape;30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Training Objectives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Takeaways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Icebreaker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Follow Spree!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Social Media Platforms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Group Post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Branding &amp; Content Tools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Social Media Plan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Workshop: Creating a social media post for Great Community Give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Debrief &amp; Question and Answer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8" name="Google Shape;3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34953">
            <a:off x="6728825" y="-582025"/>
            <a:ext cx="34164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62213">
            <a:off x="5876826" y="968850"/>
            <a:ext cx="1890699" cy="189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4"/>
          <p:cNvSpPr txBox="1"/>
          <p:nvPr>
            <p:ph idx="4294967295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0" name="Google Shape;5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00" y="318700"/>
            <a:ext cx="8503202" cy="42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4"/>
          <p:cNvSpPr/>
          <p:nvPr/>
        </p:nvSpPr>
        <p:spPr>
          <a:xfrm>
            <a:off x="3575500" y="487025"/>
            <a:ext cx="1971900" cy="80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4"/>
          <p:cNvSpPr/>
          <p:nvPr/>
        </p:nvSpPr>
        <p:spPr>
          <a:xfrm>
            <a:off x="1779800" y="2804725"/>
            <a:ext cx="2496600" cy="450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4"/>
          <p:cNvSpPr/>
          <p:nvPr/>
        </p:nvSpPr>
        <p:spPr>
          <a:xfrm>
            <a:off x="1722425" y="1746150"/>
            <a:ext cx="1971900" cy="80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4"/>
          <p:cNvSpPr/>
          <p:nvPr/>
        </p:nvSpPr>
        <p:spPr>
          <a:xfrm>
            <a:off x="6723375" y="3254725"/>
            <a:ext cx="1080900" cy="727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5"/>
          <p:cNvSpPr txBox="1"/>
          <p:nvPr>
            <p:ph idx="4294967295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0" name="Google Shape;54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00" y="318700"/>
            <a:ext cx="8503202" cy="42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5"/>
          <p:cNvSpPr/>
          <p:nvPr/>
        </p:nvSpPr>
        <p:spPr>
          <a:xfrm>
            <a:off x="3575500" y="487025"/>
            <a:ext cx="1971900" cy="80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5"/>
          <p:cNvSpPr/>
          <p:nvPr/>
        </p:nvSpPr>
        <p:spPr>
          <a:xfrm>
            <a:off x="1779800" y="2804725"/>
            <a:ext cx="2496600" cy="450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5"/>
          <p:cNvSpPr/>
          <p:nvPr/>
        </p:nvSpPr>
        <p:spPr>
          <a:xfrm>
            <a:off x="1722425" y="1746150"/>
            <a:ext cx="1971900" cy="80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5"/>
          <p:cNvSpPr/>
          <p:nvPr/>
        </p:nvSpPr>
        <p:spPr>
          <a:xfrm>
            <a:off x="6723375" y="3254725"/>
            <a:ext cx="1080900" cy="727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5"/>
          <p:cNvSpPr/>
          <p:nvPr/>
        </p:nvSpPr>
        <p:spPr>
          <a:xfrm>
            <a:off x="106900" y="1294625"/>
            <a:ext cx="1485000" cy="3231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56"/>
          <p:cNvPicPr preferRelativeResize="0"/>
          <p:nvPr/>
        </p:nvPicPr>
        <p:blipFill rotWithShape="1">
          <a:blip r:embed="rId3">
            <a:alphaModFix/>
          </a:blip>
          <a:srcRect b="0" l="0" r="0" t="2742"/>
          <a:stretch/>
        </p:blipFill>
        <p:spPr>
          <a:xfrm>
            <a:off x="152400" y="285400"/>
            <a:ext cx="2721775" cy="470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6"/>
          <p:cNvPicPr preferRelativeResize="0"/>
          <p:nvPr/>
        </p:nvPicPr>
        <p:blipFill rotWithShape="1">
          <a:blip r:embed="rId4">
            <a:alphaModFix/>
          </a:blip>
          <a:srcRect b="0" l="0" r="0" t="2752"/>
          <a:stretch/>
        </p:blipFill>
        <p:spPr>
          <a:xfrm>
            <a:off x="3157350" y="285400"/>
            <a:ext cx="2721750" cy="470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6"/>
          <p:cNvPicPr preferRelativeResize="0"/>
          <p:nvPr/>
        </p:nvPicPr>
        <p:blipFill rotWithShape="1">
          <a:blip r:embed="rId5">
            <a:alphaModFix/>
          </a:blip>
          <a:srcRect b="0" l="0" r="0" t="2752"/>
          <a:stretch/>
        </p:blipFill>
        <p:spPr>
          <a:xfrm>
            <a:off x="6031500" y="285400"/>
            <a:ext cx="2721775" cy="470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7"/>
          <p:cNvSpPr/>
          <p:nvPr/>
        </p:nvSpPr>
        <p:spPr>
          <a:xfrm>
            <a:off x="643675" y="689213"/>
            <a:ext cx="1818600" cy="1735200"/>
          </a:xfrm>
          <a:prstGeom prst="rect">
            <a:avLst/>
          </a:prstGeom>
          <a:solidFill>
            <a:srgbClr val="236C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57"/>
          <p:cNvSpPr/>
          <p:nvPr/>
        </p:nvSpPr>
        <p:spPr>
          <a:xfrm>
            <a:off x="2656350" y="689213"/>
            <a:ext cx="1818600" cy="1735200"/>
          </a:xfrm>
          <a:prstGeom prst="rect">
            <a:avLst/>
          </a:prstGeom>
          <a:solidFill>
            <a:srgbClr val="3598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7"/>
          <p:cNvSpPr/>
          <p:nvPr/>
        </p:nvSpPr>
        <p:spPr>
          <a:xfrm>
            <a:off x="4669025" y="689213"/>
            <a:ext cx="1818600" cy="1735200"/>
          </a:xfrm>
          <a:prstGeom prst="rect">
            <a:avLst/>
          </a:prstGeom>
          <a:solidFill>
            <a:srgbClr val="6255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7"/>
          <p:cNvSpPr/>
          <p:nvPr/>
        </p:nvSpPr>
        <p:spPr>
          <a:xfrm>
            <a:off x="6681700" y="689213"/>
            <a:ext cx="1818600" cy="1735200"/>
          </a:xfrm>
          <a:prstGeom prst="rect">
            <a:avLst/>
          </a:prstGeom>
          <a:solidFill>
            <a:srgbClr val="D5C4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7"/>
          <p:cNvSpPr/>
          <p:nvPr/>
        </p:nvSpPr>
        <p:spPr>
          <a:xfrm>
            <a:off x="643675" y="2604938"/>
            <a:ext cx="1818600" cy="1735200"/>
          </a:xfrm>
          <a:prstGeom prst="rect">
            <a:avLst/>
          </a:prstGeom>
          <a:solidFill>
            <a:srgbClr val="DD6F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7"/>
          <p:cNvSpPr/>
          <p:nvPr/>
        </p:nvSpPr>
        <p:spPr>
          <a:xfrm>
            <a:off x="2656350" y="2604938"/>
            <a:ext cx="1818600" cy="1735200"/>
          </a:xfrm>
          <a:prstGeom prst="rect">
            <a:avLst/>
          </a:prstGeom>
          <a:solidFill>
            <a:srgbClr val="B920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7"/>
          <p:cNvSpPr/>
          <p:nvPr/>
        </p:nvSpPr>
        <p:spPr>
          <a:xfrm>
            <a:off x="4669025" y="2604938"/>
            <a:ext cx="1818600" cy="1735200"/>
          </a:xfrm>
          <a:prstGeom prst="rect">
            <a:avLst/>
          </a:prstGeom>
          <a:solidFill>
            <a:srgbClr val="3B36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7"/>
          <p:cNvSpPr/>
          <p:nvPr/>
        </p:nvSpPr>
        <p:spPr>
          <a:xfrm>
            <a:off x="6681700" y="2604938"/>
            <a:ext cx="1818600" cy="17352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8"/>
          <p:cNvSpPr/>
          <p:nvPr/>
        </p:nvSpPr>
        <p:spPr>
          <a:xfrm>
            <a:off x="563288" y="746275"/>
            <a:ext cx="1818600" cy="1735200"/>
          </a:xfrm>
          <a:prstGeom prst="rect">
            <a:avLst/>
          </a:prstGeom>
          <a:solidFill>
            <a:srgbClr val="236C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58"/>
          <p:cNvSpPr/>
          <p:nvPr/>
        </p:nvSpPr>
        <p:spPr>
          <a:xfrm>
            <a:off x="2575963" y="746275"/>
            <a:ext cx="1818600" cy="1735200"/>
          </a:xfrm>
          <a:prstGeom prst="rect">
            <a:avLst/>
          </a:prstGeom>
          <a:solidFill>
            <a:srgbClr val="3598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8"/>
          <p:cNvSpPr/>
          <p:nvPr/>
        </p:nvSpPr>
        <p:spPr>
          <a:xfrm>
            <a:off x="4588638" y="746275"/>
            <a:ext cx="1818600" cy="1735200"/>
          </a:xfrm>
          <a:prstGeom prst="rect">
            <a:avLst/>
          </a:prstGeom>
          <a:solidFill>
            <a:srgbClr val="6255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8"/>
          <p:cNvSpPr/>
          <p:nvPr/>
        </p:nvSpPr>
        <p:spPr>
          <a:xfrm>
            <a:off x="6601313" y="746275"/>
            <a:ext cx="1818600" cy="1735200"/>
          </a:xfrm>
          <a:prstGeom prst="rect">
            <a:avLst/>
          </a:prstGeom>
          <a:solidFill>
            <a:srgbClr val="D5C4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8"/>
          <p:cNvSpPr/>
          <p:nvPr/>
        </p:nvSpPr>
        <p:spPr>
          <a:xfrm>
            <a:off x="563288" y="2662000"/>
            <a:ext cx="1818600" cy="1735200"/>
          </a:xfrm>
          <a:prstGeom prst="rect">
            <a:avLst/>
          </a:prstGeom>
          <a:solidFill>
            <a:srgbClr val="DD6F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8"/>
          <p:cNvSpPr/>
          <p:nvPr/>
        </p:nvSpPr>
        <p:spPr>
          <a:xfrm>
            <a:off x="2575963" y="2662000"/>
            <a:ext cx="1818600" cy="1735200"/>
          </a:xfrm>
          <a:prstGeom prst="rect">
            <a:avLst/>
          </a:prstGeom>
          <a:solidFill>
            <a:srgbClr val="B920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8"/>
          <p:cNvSpPr/>
          <p:nvPr/>
        </p:nvSpPr>
        <p:spPr>
          <a:xfrm>
            <a:off x="4588638" y="2662000"/>
            <a:ext cx="1818600" cy="1735200"/>
          </a:xfrm>
          <a:prstGeom prst="rect">
            <a:avLst/>
          </a:prstGeom>
          <a:solidFill>
            <a:srgbClr val="3B36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8"/>
          <p:cNvSpPr/>
          <p:nvPr/>
        </p:nvSpPr>
        <p:spPr>
          <a:xfrm>
            <a:off x="6601313" y="2662000"/>
            <a:ext cx="1818600" cy="17352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8"/>
          <p:cNvSpPr txBox="1"/>
          <p:nvPr/>
        </p:nvSpPr>
        <p:spPr>
          <a:xfrm>
            <a:off x="580388" y="783775"/>
            <a:ext cx="13263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fresh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earthy 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calming 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positive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8" name="Google Shape;578;p58"/>
          <p:cNvSpPr txBox="1"/>
          <p:nvPr/>
        </p:nvSpPr>
        <p:spPr>
          <a:xfrm>
            <a:off x="2575963" y="783775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loyalty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reliable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trust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harmonious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9" name="Google Shape;579;p58"/>
          <p:cNvSpPr txBox="1"/>
          <p:nvPr/>
        </p:nvSpPr>
        <p:spPr>
          <a:xfrm>
            <a:off x="4610738" y="783775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majestic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vibrant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royal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creative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0" name="Google Shape;580;p58"/>
          <p:cNvSpPr txBox="1"/>
          <p:nvPr/>
        </p:nvSpPr>
        <p:spPr>
          <a:xfrm>
            <a:off x="6592913" y="783775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bright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positivity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warmth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energetic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1" name="Google Shape;581;p58"/>
          <p:cNvSpPr txBox="1"/>
          <p:nvPr/>
        </p:nvSpPr>
        <p:spPr>
          <a:xfrm>
            <a:off x="580388" y="2737000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happy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friendly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positive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58"/>
          <p:cNvSpPr txBox="1"/>
          <p:nvPr/>
        </p:nvSpPr>
        <p:spPr>
          <a:xfrm>
            <a:off x="2584513" y="2699500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strength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passionate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dynamic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bold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3" name="Google Shape;583;p58"/>
          <p:cNvSpPr txBox="1"/>
          <p:nvPr/>
        </p:nvSpPr>
        <p:spPr>
          <a:xfrm>
            <a:off x="4588638" y="2699500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powerful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formal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classic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elegant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4" name="Google Shape;584;p58"/>
          <p:cNvSpPr txBox="1"/>
          <p:nvPr/>
        </p:nvSpPr>
        <p:spPr>
          <a:xfrm>
            <a:off x="6592763" y="2699500"/>
            <a:ext cx="1987800" cy="16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techy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sleek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modern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open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9"/>
          <p:cNvSpPr txBox="1"/>
          <p:nvPr/>
        </p:nvSpPr>
        <p:spPr>
          <a:xfrm>
            <a:off x="5916254" y="1661179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Poiret One"/>
                <a:ea typeface="Poiret One"/>
                <a:cs typeface="Poiret One"/>
                <a:sym typeface="Poiret One"/>
              </a:rPr>
              <a:t>Poiret One</a:t>
            </a:r>
            <a:endParaRPr sz="1800">
              <a:solidFill>
                <a:srgbClr val="38761D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590" name="Google Shape;590;p59"/>
          <p:cNvSpPr txBox="1"/>
          <p:nvPr/>
        </p:nvSpPr>
        <p:spPr>
          <a:xfrm>
            <a:off x="2043432" y="507025"/>
            <a:ext cx="4703100" cy="30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8761D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8761D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8761D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591" name="Google Shape;591;p59"/>
          <p:cNvSpPr txBox="1"/>
          <p:nvPr/>
        </p:nvSpPr>
        <p:spPr>
          <a:xfrm>
            <a:off x="735938" y="1661179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Oswald</a:t>
            </a:r>
            <a:endParaRPr sz="18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2" name="Google Shape;592;p59"/>
          <p:cNvSpPr txBox="1"/>
          <p:nvPr/>
        </p:nvSpPr>
        <p:spPr>
          <a:xfrm>
            <a:off x="735938" y="2460512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Courier New"/>
                <a:ea typeface="Courier New"/>
                <a:cs typeface="Courier New"/>
                <a:sym typeface="Courier New"/>
              </a:rPr>
              <a:t>Courier New</a:t>
            </a:r>
            <a:endParaRPr sz="1800">
              <a:solidFill>
                <a:srgbClr val="38761D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93" name="Google Shape;593;p59"/>
          <p:cNvSpPr txBox="1"/>
          <p:nvPr/>
        </p:nvSpPr>
        <p:spPr>
          <a:xfrm>
            <a:off x="735938" y="729908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Raleway</a:t>
            </a:r>
            <a:endParaRPr sz="1800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4" name="Google Shape;594;p59"/>
          <p:cNvSpPr txBox="1"/>
          <p:nvPr/>
        </p:nvSpPr>
        <p:spPr>
          <a:xfrm>
            <a:off x="735938" y="3241771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atisfy"/>
                <a:ea typeface="Satisfy"/>
                <a:cs typeface="Satisfy"/>
                <a:sym typeface="Satisfy"/>
              </a:rPr>
              <a:t>Satisfy</a:t>
            </a:r>
            <a:endParaRPr sz="1800">
              <a:solidFill>
                <a:srgbClr val="38761D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95" name="Google Shape;595;p59"/>
          <p:cNvSpPr txBox="1"/>
          <p:nvPr/>
        </p:nvSpPr>
        <p:spPr>
          <a:xfrm>
            <a:off x="3296204" y="1584616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Karla"/>
                <a:ea typeface="Karla"/>
                <a:cs typeface="Karla"/>
                <a:sym typeface="Karla"/>
              </a:rPr>
              <a:t>Karla</a:t>
            </a:r>
            <a:endParaRPr sz="1800">
              <a:solidFill>
                <a:srgbClr val="38761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96" name="Google Shape;596;p59"/>
          <p:cNvSpPr txBox="1"/>
          <p:nvPr/>
        </p:nvSpPr>
        <p:spPr>
          <a:xfrm>
            <a:off x="3296189" y="2460508"/>
            <a:ext cx="27372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yncopate"/>
                <a:ea typeface="Syncopate"/>
                <a:cs typeface="Syncopate"/>
                <a:sym typeface="Syncopate"/>
              </a:rPr>
              <a:t>Syncopate</a:t>
            </a:r>
            <a:endParaRPr sz="1800">
              <a:solidFill>
                <a:srgbClr val="38761D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597" name="Google Shape;597;p59"/>
          <p:cNvSpPr txBox="1"/>
          <p:nvPr/>
        </p:nvSpPr>
        <p:spPr>
          <a:xfrm>
            <a:off x="5916254" y="787783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Playfair</a:t>
            </a:r>
            <a:endParaRPr sz="180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8" name="Google Shape;598;p59"/>
          <p:cNvSpPr txBox="1"/>
          <p:nvPr/>
        </p:nvSpPr>
        <p:spPr>
          <a:xfrm>
            <a:off x="3296204" y="720576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Quicksand"/>
                <a:ea typeface="Quicksand"/>
                <a:cs typeface="Quicksand"/>
                <a:sym typeface="Quicksand"/>
              </a:rPr>
              <a:t>Quicksand</a:t>
            </a:r>
            <a:endParaRPr sz="1800">
              <a:solidFill>
                <a:srgbClr val="38761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99" name="Google Shape;599;p59"/>
          <p:cNvSpPr txBox="1"/>
          <p:nvPr/>
        </p:nvSpPr>
        <p:spPr>
          <a:xfrm>
            <a:off x="3296204" y="3318334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Amatic SC"/>
                <a:ea typeface="Amatic SC"/>
                <a:cs typeface="Amatic SC"/>
                <a:sym typeface="Amatic SC"/>
              </a:rPr>
              <a:t>Amatic</a:t>
            </a:r>
            <a:endParaRPr sz="1800">
              <a:solidFill>
                <a:srgbClr val="38761D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0" name="Google Shape;600;p59"/>
          <p:cNvSpPr txBox="1"/>
          <p:nvPr/>
        </p:nvSpPr>
        <p:spPr>
          <a:xfrm>
            <a:off x="5916254" y="3462883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Pacifico</a:t>
            </a:r>
            <a:endParaRPr sz="1800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01" name="Google Shape;601;p59"/>
          <p:cNvSpPr txBox="1"/>
          <p:nvPr/>
        </p:nvSpPr>
        <p:spPr>
          <a:xfrm>
            <a:off x="5916254" y="2383961"/>
            <a:ext cx="24918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Calligraffitti"/>
                <a:ea typeface="Calligraffitti"/>
                <a:cs typeface="Calligraffitti"/>
                <a:sym typeface="Calligraffitti"/>
              </a:rPr>
              <a:t>Calligraffitti</a:t>
            </a:r>
            <a:endParaRPr sz="1800">
              <a:solidFill>
                <a:srgbClr val="38761D"/>
              </a:solidFill>
              <a:latin typeface="Calligraffitti"/>
              <a:ea typeface="Calligraffitti"/>
              <a:cs typeface="Calligraffitti"/>
              <a:sym typeface="Calligraffitt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Logos</a:t>
            </a:r>
            <a:endParaRPr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07" name="Google Shape;6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6989740" y="-799549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>
            <a:off x="-5069" y="3657363"/>
            <a:ext cx="1134885" cy="113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50248">
            <a:off x="668682" y="4199313"/>
            <a:ext cx="1134884" cy="113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339" y="1045050"/>
            <a:ext cx="4161332" cy="305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71" y="1433175"/>
            <a:ext cx="4046027" cy="227715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61"/>
          <p:cNvSpPr/>
          <p:nvPr/>
        </p:nvSpPr>
        <p:spPr>
          <a:xfrm>
            <a:off x="3226796" y="1770301"/>
            <a:ext cx="3023400" cy="12474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71" y="1433175"/>
            <a:ext cx="4046027" cy="227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725" y="1041475"/>
            <a:ext cx="3060550" cy="30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Training Objectives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315" name="Google Shape;31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Understand the overall idea of the social media platforms</a:t>
            </a: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Introduce new creation tools </a:t>
            </a: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Learn how to increase awareness of your organization 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73854">
            <a:off x="6685800" y="3498250"/>
            <a:ext cx="1890700" cy="18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5351090" y="2458038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08641">
            <a:off x="6246870" y="2623396"/>
            <a:ext cx="1701410" cy="170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64"/>
          <p:cNvPicPr preferRelativeResize="0"/>
          <p:nvPr/>
        </p:nvPicPr>
        <p:blipFill rotWithShape="1">
          <a:blip r:embed="rId3">
            <a:alphaModFix/>
          </a:blip>
          <a:srcRect b="31431" l="0" r="0" t="0"/>
          <a:stretch/>
        </p:blipFill>
        <p:spPr>
          <a:xfrm>
            <a:off x="2789425" y="305671"/>
            <a:ext cx="3249475" cy="31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425" y="305663"/>
            <a:ext cx="3249475" cy="45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475" y="911238"/>
            <a:ext cx="5447050" cy="33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400" y="514562"/>
            <a:ext cx="2381200" cy="411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8"/>
          <p:cNvSpPr txBox="1"/>
          <p:nvPr/>
        </p:nvSpPr>
        <p:spPr>
          <a:xfrm>
            <a:off x="939875" y="1044150"/>
            <a:ext cx="7332000" cy="3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Consistent brand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Recognizable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Colors and fonts evoke </a:t>
            </a:r>
            <a:br>
              <a:rPr lang="en" sz="24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emotions to the audience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Rule of Three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652" name="Google Shape;652;p6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Branding</a:t>
            </a:r>
            <a:r>
              <a:rPr lang="en">
                <a:solidFill>
                  <a:srgbClr val="38761D"/>
                </a:solidFill>
              </a:rPr>
              <a:t> 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653" name="Google Shape;65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28918">
            <a:off x="7491100" y="-442974"/>
            <a:ext cx="2335603" cy="243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51455">
            <a:off x="6886937" y="707787"/>
            <a:ext cx="1365678" cy="127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535404">
            <a:off x="-480541" y="3207396"/>
            <a:ext cx="1995011" cy="199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562161">
            <a:off x="907709" y="4113404"/>
            <a:ext cx="1104378" cy="110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9"/>
          <p:cNvSpPr/>
          <p:nvPr/>
        </p:nvSpPr>
        <p:spPr>
          <a:xfrm>
            <a:off x="3693400" y="725225"/>
            <a:ext cx="4807549" cy="3742732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9"/>
          <p:cNvSpPr/>
          <p:nvPr/>
        </p:nvSpPr>
        <p:spPr>
          <a:xfrm>
            <a:off x="3894425" y="923990"/>
            <a:ext cx="4405500" cy="28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Place your screenshot here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663" name="Google Shape;663;p6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4555" r="5071" t="0"/>
          <a:stretch/>
        </p:blipFill>
        <p:spPr>
          <a:xfrm>
            <a:off x="3821488" y="924000"/>
            <a:ext cx="4551375" cy="281309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Content Creation</a:t>
            </a:r>
            <a:r>
              <a:rPr lang="en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65" name="Google Shape;665;p69"/>
          <p:cNvSpPr txBox="1"/>
          <p:nvPr/>
        </p:nvSpPr>
        <p:spPr>
          <a:xfrm>
            <a:off x="111075" y="1412750"/>
            <a:ext cx="3209700" cy="3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www.canva.com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666" name="Google Shape;66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29967">
            <a:off x="581700" y="3141874"/>
            <a:ext cx="1867367" cy="195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51344">
            <a:off x="98469" y="4062743"/>
            <a:ext cx="1092539" cy="1019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Plan: Goals </a:t>
            </a:r>
            <a:endParaRPr/>
          </a:p>
        </p:txBody>
      </p:sp>
      <p:pic>
        <p:nvPicPr>
          <p:cNvPr id="673" name="Google Shape;67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062" y="1142425"/>
            <a:ext cx="6935876" cy="37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1"/>
          <p:cNvSpPr txBox="1"/>
          <p:nvPr/>
        </p:nvSpPr>
        <p:spPr>
          <a:xfrm>
            <a:off x="685800" y="1646246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WORKSHOP</a:t>
            </a:r>
            <a:endParaRPr sz="96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9" name="Google Shape;679;p71"/>
          <p:cNvSpPr txBox="1"/>
          <p:nvPr/>
        </p:nvSpPr>
        <p:spPr>
          <a:xfrm>
            <a:off x="1771650" y="2712454"/>
            <a:ext cx="5600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Take the next 20 minutes to use the creation tools we learned to create a social media post about the </a:t>
            </a:r>
            <a:br>
              <a:rPr lang="en" sz="24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Great Community Give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0" name="Google Shape;68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44924">
            <a:off x="7508098" y="-285361"/>
            <a:ext cx="1895525" cy="18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33375"/>
            <a:ext cx="2819075" cy="28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Debrief</a:t>
            </a:r>
            <a:endParaRPr/>
          </a:p>
        </p:txBody>
      </p:sp>
      <p:sp>
        <p:nvSpPr>
          <p:cNvPr id="687" name="Google Shape;687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information did you have coming into this training session?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What’s your biggest takeaway from this session?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Which of the three social media platforms that we discussed today </a:t>
            </a:r>
            <a:b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your favorite?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How is your social media use going to change after this training?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88" name="Google Shape;68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73854">
            <a:off x="7143000" y="3650650"/>
            <a:ext cx="1890700" cy="18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5808290" y="2610438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08639">
            <a:off x="6854463" y="2931964"/>
            <a:ext cx="1506048" cy="150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3"/>
          <p:cNvSpPr txBox="1"/>
          <p:nvPr/>
        </p:nvSpPr>
        <p:spPr>
          <a:xfrm>
            <a:off x="685800" y="440350"/>
            <a:ext cx="48639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THANKS!</a:t>
            </a:r>
            <a:endParaRPr sz="60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6" name="Google Shape;696;p73"/>
          <p:cNvSpPr txBox="1"/>
          <p:nvPr/>
        </p:nvSpPr>
        <p:spPr>
          <a:xfrm>
            <a:off x="685800" y="1639925"/>
            <a:ext cx="4863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Any questions?</a:t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73"/>
          <p:cNvSpPr txBox="1"/>
          <p:nvPr/>
        </p:nvSpPr>
        <p:spPr>
          <a:xfrm>
            <a:off x="685800" y="2464406"/>
            <a:ext cx="4863900" cy="24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Feel free to contact us at </a:t>
            </a:r>
            <a:br>
              <a:rPr lang="en" sz="24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jmucommtraining@gmail.com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8" name="Google Shape;69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675" y="-272075"/>
            <a:ext cx="6357000" cy="63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324" name="Google Shape;32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 will leave this training with...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effective social media post about the Great Community Give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foundation of a social media plan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useful handout about this presentation 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Connections with other community partners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5" name="Google Shape;3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6989740" y="-799549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>
            <a:off x="-5069" y="3504963"/>
            <a:ext cx="1134885" cy="113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50248">
            <a:off x="668682" y="4046913"/>
            <a:ext cx="1134884" cy="113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/>
          <p:nvPr/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ICEBREAKER</a:t>
            </a:r>
            <a:endParaRPr sz="96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Guess the popular TV &amp; movie theme song!</a:t>
            </a:r>
            <a:endParaRPr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334" name="Google Shape;3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44924">
            <a:off x="7508098" y="-285361"/>
            <a:ext cx="1895525" cy="18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3375"/>
            <a:ext cx="2819075" cy="28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Why social media? 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341" name="Google Shape;3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702" y="510823"/>
            <a:ext cx="5374625" cy="42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51928">
            <a:off x="-569275" y="2932749"/>
            <a:ext cx="2819075" cy="28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22871">
            <a:off x="1320950" y="3056150"/>
            <a:ext cx="870575" cy="8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Follow Spree!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349" name="Google Shape;34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 to this link and submit your organization’s social media usernames!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After we share the responses, follow your fellow 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non-profits!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https://contactinformation.page.link/Gcg</a:t>
            </a:r>
            <a:endParaRPr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0" name="Google Shape;3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73854">
            <a:off x="6685800" y="3498250"/>
            <a:ext cx="1890700" cy="18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5351090" y="2458038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08641">
            <a:off x="6246870" y="2623396"/>
            <a:ext cx="1701410" cy="170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</a:t>
            </a:r>
            <a:endParaRPr/>
          </a:p>
        </p:txBody>
      </p:sp>
      <p:sp>
        <p:nvSpPr>
          <p:cNvPr id="358" name="Google Shape;35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Quick facts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Instagram has the most viewed stories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average age of users is between 18-30 years old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There are roughly 1.5 billion active accounts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Instagram is the second most-used social media platform, right behind facebook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#1 social media platform for personal or professional use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9" name="Google Shape;3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59598">
            <a:off x="6989740" y="-799549"/>
            <a:ext cx="2682340" cy="268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>
            <a:off x="-5069" y="3504963"/>
            <a:ext cx="1134885" cy="113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50248">
            <a:off x="668682" y="4046913"/>
            <a:ext cx="1134884" cy="113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oderig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